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Lst>
  <p:notesMasterIdLst>
    <p:notesMasterId r:id="rId32"/>
  </p:notesMasterIdLst>
  <p:handoutMasterIdLst>
    <p:handoutMasterId r:id="rId33"/>
  </p:handoutMasterIdLst>
  <p:sldIdLst>
    <p:sldId id="256" r:id="rId6"/>
    <p:sldId id="346" r:id="rId7"/>
    <p:sldId id="347" r:id="rId8"/>
    <p:sldId id="348" r:id="rId9"/>
    <p:sldId id="349" r:id="rId10"/>
    <p:sldId id="351" r:id="rId11"/>
    <p:sldId id="358" r:id="rId12"/>
    <p:sldId id="365" r:id="rId13"/>
    <p:sldId id="366" r:id="rId14"/>
    <p:sldId id="354" r:id="rId15"/>
    <p:sldId id="355" r:id="rId16"/>
    <p:sldId id="353" r:id="rId17"/>
    <p:sldId id="367" r:id="rId18"/>
    <p:sldId id="357" r:id="rId19"/>
    <p:sldId id="359" r:id="rId20"/>
    <p:sldId id="360" r:id="rId21"/>
    <p:sldId id="362" r:id="rId22"/>
    <p:sldId id="364" r:id="rId23"/>
    <p:sldId id="363" r:id="rId24"/>
    <p:sldId id="356" r:id="rId25"/>
    <p:sldId id="368" r:id="rId26"/>
    <p:sldId id="369" r:id="rId27"/>
    <p:sldId id="370" r:id="rId28"/>
    <p:sldId id="371" r:id="rId29"/>
    <p:sldId id="372" r:id="rId30"/>
    <p:sldId id="305"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5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69A"/>
    <a:srgbClr val="0F3C52"/>
    <a:srgbClr val="11A0A0"/>
    <a:srgbClr val="3720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5C72AB-D4F7-504E-AC0D-308D944AB311}" v="135" dt="2024-06-13T14:28:54.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3" autoAdjust="0"/>
    <p:restoredTop sz="87842" autoAdjust="0"/>
  </p:normalViewPr>
  <p:slideViewPr>
    <p:cSldViewPr snapToGrid="0" snapToObjects="1">
      <p:cViewPr varScale="1">
        <p:scale>
          <a:sx n="192" d="100"/>
          <a:sy n="192" d="100"/>
        </p:scale>
        <p:origin x="192" y="552"/>
      </p:cViewPr>
      <p:guideLst>
        <p:guide orient="horz" pos="1620"/>
        <p:guide pos="2880"/>
        <p:guide orient="horz" pos="1654"/>
      </p:guideLst>
    </p:cSldViewPr>
  </p:slideViewPr>
  <p:outlineViewPr>
    <p:cViewPr>
      <p:scale>
        <a:sx n="33" d="100"/>
        <a:sy n="33" d="100"/>
      </p:scale>
      <p:origin x="0" y="11832"/>
    </p:cViewPr>
  </p:outlineViewPr>
  <p:notesTextViewPr>
    <p:cViewPr>
      <p:scale>
        <a:sx n="100" d="100"/>
        <a:sy n="100" d="100"/>
      </p:scale>
      <p:origin x="0" y="0"/>
    </p:cViewPr>
  </p:notesTextViewPr>
  <p:sorterViewPr>
    <p:cViewPr>
      <p:scale>
        <a:sx n="149" d="100"/>
        <a:sy n="14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nus P Johansson" userId="bf015603-8d26-45e1-aafa-fc454a1d4c67" providerId="ADAL" clId="{715C72AB-D4F7-504E-AC0D-308D944AB311}"/>
    <pc:docChg chg="undo redo custSel addSld delSld modSld sldOrd">
      <pc:chgData name="Magnus P Johansson" userId="bf015603-8d26-45e1-aafa-fc454a1d4c67" providerId="ADAL" clId="{715C72AB-D4F7-504E-AC0D-308D944AB311}" dt="2024-06-13T14:37:44.312" v="6091" actId="1036"/>
      <pc:docMkLst>
        <pc:docMk/>
      </pc:docMkLst>
      <pc:sldChg chg="addSp delSp modSp mod modTransition">
        <pc:chgData name="Magnus P Johansson" userId="bf015603-8d26-45e1-aafa-fc454a1d4c67" providerId="ADAL" clId="{715C72AB-D4F7-504E-AC0D-308D944AB311}" dt="2024-06-13T12:52:28.207" v="5888" actId="404"/>
        <pc:sldMkLst>
          <pc:docMk/>
          <pc:sldMk cId="3997409407" sldId="256"/>
        </pc:sldMkLst>
        <pc:spChg chg="mod">
          <ac:chgData name="Magnus P Johansson" userId="bf015603-8d26-45e1-aafa-fc454a1d4c67" providerId="ADAL" clId="{715C72AB-D4F7-504E-AC0D-308D944AB311}" dt="2024-06-13T12:51:45.844" v="5836" actId="14100"/>
          <ac:spMkLst>
            <pc:docMk/>
            <pc:sldMk cId="3997409407" sldId="256"/>
            <ac:spMk id="2" creationId="{F5A575DC-D271-412A-AA9F-11B470B862DE}"/>
          </ac:spMkLst>
        </pc:spChg>
        <pc:spChg chg="add mod">
          <ac:chgData name="Magnus P Johansson" userId="bf015603-8d26-45e1-aafa-fc454a1d4c67" providerId="ADAL" clId="{715C72AB-D4F7-504E-AC0D-308D944AB311}" dt="2024-06-13T12:52:28.207" v="5888" actId="404"/>
          <ac:spMkLst>
            <pc:docMk/>
            <pc:sldMk cId="3997409407" sldId="256"/>
            <ac:spMk id="3" creationId="{6FB1EF5C-E638-9894-56BA-7174A532C494}"/>
          </ac:spMkLst>
        </pc:spChg>
        <pc:spChg chg="mod">
          <ac:chgData name="Magnus P Johansson" userId="bf015603-8d26-45e1-aafa-fc454a1d4c67" providerId="ADAL" clId="{715C72AB-D4F7-504E-AC0D-308D944AB311}" dt="2024-06-07T12:32:58.442" v="14" actId="20577"/>
          <ac:spMkLst>
            <pc:docMk/>
            <pc:sldMk cId="3997409407" sldId="256"/>
            <ac:spMk id="7" creationId="{0C43603D-62D4-4C74-ADA2-3DC01D803E24}"/>
          </ac:spMkLst>
        </pc:spChg>
        <pc:picChg chg="del mod">
          <ac:chgData name="Magnus P Johansson" userId="bf015603-8d26-45e1-aafa-fc454a1d4c67" providerId="ADAL" clId="{715C72AB-D4F7-504E-AC0D-308D944AB311}" dt="2024-06-07T12:33:22.608" v="16" actId="478"/>
          <ac:picMkLst>
            <pc:docMk/>
            <pc:sldMk cId="3997409407" sldId="256"/>
            <ac:picMk id="3" creationId="{4F92D2D3-B724-C55C-4196-083E03FB3B28}"/>
          </ac:picMkLst>
        </pc:picChg>
      </pc:sldChg>
      <pc:sldChg chg="addSp delSp modSp mod">
        <pc:chgData name="Magnus P Johansson" userId="bf015603-8d26-45e1-aafa-fc454a1d4c67" providerId="ADAL" clId="{715C72AB-D4F7-504E-AC0D-308D944AB311}" dt="2024-06-13T06:53:40.275" v="5030" actId="478"/>
        <pc:sldMkLst>
          <pc:docMk/>
          <pc:sldMk cId="3340158848" sldId="305"/>
        </pc:sldMkLst>
        <pc:spChg chg="add del mod">
          <ac:chgData name="Magnus P Johansson" userId="bf015603-8d26-45e1-aafa-fc454a1d4c67" providerId="ADAL" clId="{715C72AB-D4F7-504E-AC0D-308D944AB311}" dt="2024-06-13T06:53:40.275" v="5030" actId="478"/>
          <ac:spMkLst>
            <pc:docMk/>
            <pc:sldMk cId="3340158848" sldId="305"/>
            <ac:spMk id="3" creationId="{B24C4780-823D-1B60-B414-32A0CC53ECA4}"/>
          </ac:spMkLst>
        </pc:spChg>
        <pc:spChg chg="del">
          <ac:chgData name="Magnus P Johansson" userId="bf015603-8d26-45e1-aafa-fc454a1d4c67" providerId="ADAL" clId="{715C72AB-D4F7-504E-AC0D-308D944AB311}" dt="2024-06-13T06:53:36.989" v="5029" actId="478"/>
          <ac:spMkLst>
            <pc:docMk/>
            <pc:sldMk cId="3340158848" sldId="305"/>
            <ac:spMk id="6" creationId="{00000000-0000-0000-0000-000000000000}"/>
          </ac:spMkLst>
        </pc:spChg>
        <pc:spChg chg="mod">
          <ac:chgData name="Magnus P Johansson" userId="bf015603-8d26-45e1-aafa-fc454a1d4c67" providerId="ADAL" clId="{715C72AB-D4F7-504E-AC0D-308D944AB311}" dt="2024-06-13T06:53:29.255" v="5027" actId="20577"/>
          <ac:spMkLst>
            <pc:docMk/>
            <pc:sldMk cId="3340158848" sldId="305"/>
            <ac:spMk id="8" creationId="{42BFD09E-3702-E541-99C7-E195CF184C53}"/>
          </ac:spMkLst>
        </pc:spChg>
        <pc:spChg chg="del">
          <ac:chgData name="Magnus P Johansson" userId="bf015603-8d26-45e1-aafa-fc454a1d4c67" providerId="ADAL" clId="{715C72AB-D4F7-504E-AC0D-308D944AB311}" dt="2024-06-13T06:53:33.521" v="5028" actId="478"/>
          <ac:spMkLst>
            <pc:docMk/>
            <pc:sldMk cId="3340158848" sldId="305"/>
            <ac:spMk id="9" creationId="{FFF2E9F5-E2A8-4045-9F74-87C6C7B61F74}"/>
          </ac:spMkLst>
        </pc:spChg>
      </pc:sldChg>
      <pc:sldChg chg="del">
        <pc:chgData name="Magnus P Johansson" userId="bf015603-8d26-45e1-aafa-fc454a1d4c67" providerId="ADAL" clId="{715C72AB-D4F7-504E-AC0D-308D944AB311}" dt="2024-06-13T06:56:36.249" v="5052" actId="2696"/>
        <pc:sldMkLst>
          <pc:docMk/>
          <pc:sldMk cId="1317239435" sldId="307"/>
        </pc:sldMkLst>
      </pc:sldChg>
      <pc:sldChg chg="del">
        <pc:chgData name="Magnus P Johansson" userId="bf015603-8d26-45e1-aafa-fc454a1d4c67" providerId="ADAL" clId="{715C72AB-D4F7-504E-AC0D-308D944AB311}" dt="2024-06-13T06:56:36.263" v="5053" actId="2696"/>
        <pc:sldMkLst>
          <pc:docMk/>
          <pc:sldMk cId="2270445163" sldId="335"/>
        </pc:sldMkLst>
      </pc:sldChg>
      <pc:sldChg chg="del">
        <pc:chgData name="Magnus P Johansson" userId="bf015603-8d26-45e1-aafa-fc454a1d4c67" providerId="ADAL" clId="{715C72AB-D4F7-504E-AC0D-308D944AB311}" dt="2024-06-13T06:56:36.245" v="5051" actId="2696"/>
        <pc:sldMkLst>
          <pc:docMk/>
          <pc:sldMk cId="3049656301" sldId="337"/>
        </pc:sldMkLst>
      </pc:sldChg>
      <pc:sldChg chg="del">
        <pc:chgData name="Magnus P Johansson" userId="bf015603-8d26-45e1-aafa-fc454a1d4c67" providerId="ADAL" clId="{715C72AB-D4F7-504E-AC0D-308D944AB311}" dt="2024-06-13T06:56:36.238" v="5050" actId="2696"/>
        <pc:sldMkLst>
          <pc:docMk/>
          <pc:sldMk cId="3175719543" sldId="339"/>
        </pc:sldMkLst>
      </pc:sldChg>
      <pc:sldChg chg="del">
        <pc:chgData name="Magnus P Johansson" userId="bf015603-8d26-45e1-aafa-fc454a1d4c67" providerId="ADAL" clId="{715C72AB-D4F7-504E-AC0D-308D944AB311}" dt="2024-06-13T06:56:36.237" v="5049" actId="2696"/>
        <pc:sldMkLst>
          <pc:docMk/>
          <pc:sldMk cId="1205512529" sldId="345"/>
        </pc:sldMkLst>
      </pc:sldChg>
      <pc:sldChg chg="modSp mod modTransition">
        <pc:chgData name="Magnus P Johansson" userId="bf015603-8d26-45e1-aafa-fc454a1d4c67" providerId="ADAL" clId="{715C72AB-D4F7-504E-AC0D-308D944AB311}" dt="2024-06-07T12:35:33.172" v="170" actId="14100"/>
        <pc:sldMkLst>
          <pc:docMk/>
          <pc:sldMk cId="2159467178" sldId="346"/>
        </pc:sldMkLst>
        <pc:spChg chg="mod">
          <ac:chgData name="Magnus P Johansson" userId="bf015603-8d26-45e1-aafa-fc454a1d4c67" providerId="ADAL" clId="{715C72AB-D4F7-504E-AC0D-308D944AB311}" dt="2024-06-07T12:34:35.603" v="71" actId="20577"/>
          <ac:spMkLst>
            <pc:docMk/>
            <pc:sldMk cId="2159467178" sldId="346"/>
            <ac:spMk id="2" creationId="{92ECE69D-006B-2FF6-DCA1-7487BDD9B171}"/>
          </ac:spMkLst>
        </pc:spChg>
        <pc:spChg chg="mod">
          <ac:chgData name="Magnus P Johansson" userId="bf015603-8d26-45e1-aafa-fc454a1d4c67" providerId="ADAL" clId="{715C72AB-D4F7-504E-AC0D-308D944AB311}" dt="2024-06-07T12:34:27.953" v="63" actId="20577"/>
          <ac:spMkLst>
            <pc:docMk/>
            <pc:sldMk cId="2159467178" sldId="346"/>
            <ac:spMk id="3" creationId="{D91410E0-9F49-3E8A-44A0-24D30BC9177A}"/>
          </ac:spMkLst>
        </pc:spChg>
        <pc:spChg chg="mod">
          <ac:chgData name="Magnus P Johansson" userId="bf015603-8d26-45e1-aafa-fc454a1d4c67" providerId="ADAL" clId="{715C72AB-D4F7-504E-AC0D-308D944AB311}" dt="2024-06-07T12:35:33.172" v="170" actId="14100"/>
          <ac:spMkLst>
            <pc:docMk/>
            <pc:sldMk cId="2159467178" sldId="346"/>
            <ac:spMk id="4" creationId="{C124A35A-ECCF-EC3A-71FC-23BCB174E147}"/>
          </ac:spMkLst>
        </pc:spChg>
      </pc:sldChg>
      <pc:sldChg chg="addSp delSp modSp add mod">
        <pc:chgData name="Magnus P Johansson" userId="bf015603-8d26-45e1-aafa-fc454a1d4c67" providerId="ADAL" clId="{715C72AB-D4F7-504E-AC0D-308D944AB311}" dt="2024-06-13T08:16:19.279" v="5065" actId="20577"/>
        <pc:sldMkLst>
          <pc:docMk/>
          <pc:sldMk cId="2459225120" sldId="347"/>
        </pc:sldMkLst>
        <pc:spChg chg="mod">
          <ac:chgData name="Magnus P Johansson" userId="bf015603-8d26-45e1-aafa-fc454a1d4c67" providerId="ADAL" clId="{715C72AB-D4F7-504E-AC0D-308D944AB311}" dt="2024-06-07T12:37:38.681" v="468" actId="21"/>
          <ac:spMkLst>
            <pc:docMk/>
            <pc:sldMk cId="2459225120" sldId="347"/>
            <ac:spMk id="2" creationId="{92ECE69D-006B-2FF6-DCA1-7487BDD9B171}"/>
          </ac:spMkLst>
        </pc:spChg>
        <pc:spChg chg="mod">
          <ac:chgData name="Magnus P Johansson" userId="bf015603-8d26-45e1-aafa-fc454a1d4c67" providerId="ADAL" clId="{715C72AB-D4F7-504E-AC0D-308D944AB311}" dt="2024-06-13T08:16:19.279" v="5065" actId="20577"/>
          <ac:spMkLst>
            <pc:docMk/>
            <pc:sldMk cId="2459225120" sldId="347"/>
            <ac:spMk id="3" creationId="{D91410E0-9F49-3E8A-44A0-24D30BC9177A}"/>
          </ac:spMkLst>
        </pc:spChg>
        <pc:spChg chg="del">
          <ac:chgData name="Magnus P Johansson" userId="bf015603-8d26-45e1-aafa-fc454a1d4c67" providerId="ADAL" clId="{715C72AB-D4F7-504E-AC0D-308D944AB311}" dt="2024-06-07T12:35:39.214" v="171" actId="478"/>
          <ac:spMkLst>
            <pc:docMk/>
            <pc:sldMk cId="2459225120" sldId="347"/>
            <ac:spMk id="4" creationId="{C124A35A-ECCF-EC3A-71FC-23BCB174E147}"/>
          </ac:spMkLst>
        </pc:spChg>
        <pc:spChg chg="add mod">
          <ac:chgData name="Magnus P Johansson" userId="bf015603-8d26-45e1-aafa-fc454a1d4c67" providerId="ADAL" clId="{715C72AB-D4F7-504E-AC0D-308D944AB311}" dt="2024-06-07T12:35:39.454" v="172"/>
          <ac:spMkLst>
            <pc:docMk/>
            <pc:sldMk cId="2459225120" sldId="347"/>
            <ac:spMk id="6" creationId="{173DFCEB-95C9-BAE1-2BB7-C8AD894D1361}"/>
          </ac:spMkLst>
        </pc:spChg>
      </pc:sldChg>
      <pc:sldChg chg="addSp modSp new mod modTransition">
        <pc:chgData name="Magnus P Johansson" userId="bf015603-8d26-45e1-aafa-fc454a1d4c67" providerId="ADAL" clId="{715C72AB-D4F7-504E-AC0D-308D944AB311}" dt="2024-06-13T08:17:31.636" v="5069" actId="1076"/>
        <pc:sldMkLst>
          <pc:docMk/>
          <pc:sldMk cId="4075021710" sldId="348"/>
        </pc:sldMkLst>
        <pc:spChg chg="add mod">
          <ac:chgData name="Magnus P Johansson" userId="bf015603-8d26-45e1-aafa-fc454a1d4c67" providerId="ADAL" clId="{715C72AB-D4F7-504E-AC0D-308D944AB311}" dt="2024-06-13T08:17:31.636" v="5069" actId="1076"/>
          <ac:spMkLst>
            <pc:docMk/>
            <pc:sldMk cId="4075021710" sldId="348"/>
            <ac:spMk id="2" creationId="{66C00D40-97B9-0EB6-6AC8-AE49F25BAB40}"/>
          </ac:spMkLst>
        </pc:spChg>
        <pc:spChg chg="add mod">
          <ac:chgData name="Magnus P Johansson" userId="bf015603-8d26-45e1-aafa-fc454a1d4c67" providerId="ADAL" clId="{715C72AB-D4F7-504E-AC0D-308D944AB311}" dt="2024-06-13T08:17:11.347" v="5066" actId="14100"/>
          <ac:spMkLst>
            <pc:docMk/>
            <pc:sldMk cId="4075021710" sldId="348"/>
            <ac:spMk id="4" creationId="{EC5FEC96-8D4E-FFAD-7BB7-81632B2FB3E0}"/>
          </ac:spMkLst>
        </pc:spChg>
        <pc:spChg chg="add mod">
          <ac:chgData name="Magnus P Johansson" userId="bf015603-8d26-45e1-aafa-fc454a1d4c67" providerId="ADAL" clId="{715C72AB-D4F7-504E-AC0D-308D944AB311}" dt="2024-06-07T12:41:43.246" v="516" actId="207"/>
          <ac:spMkLst>
            <pc:docMk/>
            <pc:sldMk cId="4075021710" sldId="348"/>
            <ac:spMk id="5" creationId="{AE34CE73-207B-DF85-A63C-249E2EF39403}"/>
          </ac:spMkLst>
        </pc:spChg>
        <pc:spChg chg="add mod">
          <ac:chgData name="Magnus P Johansson" userId="bf015603-8d26-45e1-aafa-fc454a1d4c67" providerId="ADAL" clId="{715C72AB-D4F7-504E-AC0D-308D944AB311}" dt="2024-06-11T09:43:34.646" v="3258" actId="1076"/>
          <ac:spMkLst>
            <pc:docMk/>
            <pc:sldMk cId="4075021710" sldId="348"/>
            <ac:spMk id="6" creationId="{4509FE8E-A135-1BDE-E382-FC6117426684}"/>
          </ac:spMkLst>
        </pc:spChg>
        <pc:spChg chg="add mod">
          <ac:chgData name="Magnus P Johansson" userId="bf015603-8d26-45e1-aafa-fc454a1d4c67" providerId="ADAL" clId="{715C72AB-D4F7-504E-AC0D-308D944AB311}" dt="2024-06-11T09:43:37.579" v="3260" actId="20577"/>
          <ac:spMkLst>
            <pc:docMk/>
            <pc:sldMk cId="4075021710" sldId="348"/>
            <ac:spMk id="7" creationId="{4EDD3A28-CF5A-8286-9A62-846B14CF28E1}"/>
          </ac:spMkLst>
        </pc:spChg>
        <pc:spChg chg="add mod">
          <ac:chgData name="Magnus P Johansson" userId="bf015603-8d26-45e1-aafa-fc454a1d4c67" providerId="ADAL" clId="{715C72AB-D4F7-504E-AC0D-308D944AB311}" dt="2024-06-11T09:43:39.846" v="3262" actId="20577"/>
          <ac:spMkLst>
            <pc:docMk/>
            <pc:sldMk cId="4075021710" sldId="348"/>
            <ac:spMk id="8" creationId="{25F5D9B6-6177-9C75-035E-6299031E38F9}"/>
          </ac:spMkLst>
        </pc:spChg>
        <pc:spChg chg="add mod">
          <ac:chgData name="Magnus P Johansson" userId="bf015603-8d26-45e1-aafa-fc454a1d4c67" providerId="ADAL" clId="{715C72AB-D4F7-504E-AC0D-308D944AB311}" dt="2024-06-11T09:44:38.221" v="3306" actId="1076"/>
          <ac:spMkLst>
            <pc:docMk/>
            <pc:sldMk cId="4075021710" sldId="348"/>
            <ac:spMk id="9" creationId="{DCA0AB6C-74DA-1E03-FEDC-7D95DD4C86E1}"/>
          </ac:spMkLst>
        </pc:spChg>
        <pc:spChg chg="add mod">
          <ac:chgData name="Magnus P Johansson" userId="bf015603-8d26-45e1-aafa-fc454a1d4c67" providerId="ADAL" clId="{715C72AB-D4F7-504E-AC0D-308D944AB311}" dt="2024-06-13T06:44:51.376" v="4932" actId="1076"/>
          <ac:spMkLst>
            <pc:docMk/>
            <pc:sldMk cId="4075021710" sldId="348"/>
            <ac:spMk id="10" creationId="{DCB10391-5787-6965-D065-B4EDBCA4A51B}"/>
          </ac:spMkLst>
        </pc:spChg>
        <pc:picChg chg="add mod">
          <ac:chgData name="Magnus P Johansson" userId="bf015603-8d26-45e1-aafa-fc454a1d4c67" providerId="ADAL" clId="{715C72AB-D4F7-504E-AC0D-308D944AB311}" dt="2024-06-07T12:41:04.622" v="512" actId="1076"/>
          <ac:picMkLst>
            <pc:docMk/>
            <pc:sldMk cId="4075021710" sldId="348"/>
            <ac:picMk id="3" creationId="{003220E9-89F9-770E-596C-CDCDA723D664}"/>
          </ac:picMkLst>
        </pc:picChg>
      </pc:sldChg>
      <pc:sldChg chg="addSp modSp add">
        <pc:chgData name="Magnus P Johansson" userId="bf015603-8d26-45e1-aafa-fc454a1d4c67" providerId="ADAL" clId="{715C72AB-D4F7-504E-AC0D-308D944AB311}" dt="2024-06-13T06:44:56.273" v="4933"/>
        <pc:sldMkLst>
          <pc:docMk/>
          <pc:sldMk cId="615571517" sldId="349"/>
        </pc:sldMkLst>
        <pc:spChg chg="add mod">
          <ac:chgData name="Magnus P Johansson" userId="bf015603-8d26-45e1-aafa-fc454a1d4c67" providerId="ADAL" clId="{715C72AB-D4F7-504E-AC0D-308D944AB311}" dt="2024-06-11T09:43:53.176" v="3263"/>
          <ac:spMkLst>
            <pc:docMk/>
            <pc:sldMk cId="615571517" sldId="349"/>
            <ac:spMk id="2" creationId="{8DBB3640-4A47-BF08-1A33-28DDF0BF05FD}"/>
          </ac:spMkLst>
        </pc:spChg>
        <pc:spChg chg="add mod">
          <ac:chgData name="Magnus P Johansson" userId="bf015603-8d26-45e1-aafa-fc454a1d4c67" providerId="ADAL" clId="{715C72AB-D4F7-504E-AC0D-308D944AB311}" dt="2024-06-11T09:43:53.176" v="3263"/>
          <ac:spMkLst>
            <pc:docMk/>
            <pc:sldMk cId="615571517" sldId="349"/>
            <ac:spMk id="4" creationId="{FF2A40D3-F8DB-A370-D476-3FCCB7435394}"/>
          </ac:spMkLst>
        </pc:spChg>
        <pc:spChg chg="add mod">
          <ac:chgData name="Magnus P Johansson" userId="bf015603-8d26-45e1-aafa-fc454a1d4c67" providerId="ADAL" clId="{715C72AB-D4F7-504E-AC0D-308D944AB311}" dt="2024-06-11T09:43:53.176" v="3263"/>
          <ac:spMkLst>
            <pc:docMk/>
            <pc:sldMk cId="615571517" sldId="349"/>
            <ac:spMk id="5" creationId="{560CFA67-A19E-E38D-CDD2-C92F233A67C5}"/>
          </ac:spMkLst>
        </pc:spChg>
        <pc:spChg chg="add mod">
          <ac:chgData name="Magnus P Johansson" userId="bf015603-8d26-45e1-aafa-fc454a1d4c67" providerId="ADAL" clId="{715C72AB-D4F7-504E-AC0D-308D944AB311}" dt="2024-06-13T06:44:56.273" v="4933"/>
          <ac:spMkLst>
            <pc:docMk/>
            <pc:sldMk cId="615571517" sldId="349"/>
            <ac:spMk id="6" creationId="{EDEF0BB7-CB48-CA55-2EF6-3B067CF41C50}"/>
          </ac:spMkLst>
        </pc:spChg>
      </pc:sldChg>
      <pc:sldChg chg="addSp modSp new del mod modTransition modShow">
        <pc:chgData name="Magnus P Johansson" userId="bf015603-8d26-45e1-aafa-fc454a1d4c67" providerId="ADAL" clId="{715C72AB-D4F7-504E-AC0D-308D944AB311}" dt="2024-06-13T14:25:43.125" v="5889" actId="2696"/>
        <pc:sldMkLst>
          <pc:docMk/>
          <pc:sldMk cId="3341040045" sldId="350"/>
        </pc:sldMkLst>
        <pc:spChg chg="add mod">
          <ac:chgData name="Magnus P Johansson" userId="bf015603-8d26-45e1-aafa-fc454a1d4c67" providerId="ADAL" clId="{715C72AB-D4F7-504E-AC0D-308D944AB311}" dt="2024-06-13T06:44:58.209" v="4934"/>
          <ac:spMkLst>
            <pc:docMk/>
            <pc:sldMk cId="3341040045" sldId="350"/>
            <ac:spMk id="2" creationId="{C4A500D5-D505-AFAD-F8AC-8A01FBDB4B1F}"/>
          </ac:spMkLst>
        </pc:spChg>
        <pc:picChg chg="add mod">
          <ac:chgData name="Magnus P Johansson" userId="bf015603-8d26-45e1-aafa-fc454a1d4c67" providerId="ADAL" clId="{715C72AB-D4F7-504E-AC0D-308D944AB311}" dt="2024-06-07T12:44:52.008" v="560" actId="1076"/>
          <ac:picMkLst>
            <pc:docMk/>
            <pc:sldMk cId="3341040045" sldId="350"/>
            <ac:picMk id="3" creationId="{00E2EBB8-D4EE-9EFA-4873-44FB41F4DE04}"/>
          </ac:picMkLst>
        </pc:picChg>
      </pc:sldChg>
      <pc:sldChg chg="addSp delSp modSp new mod modTransition">
        <pc:chgData name="Magnus P Johansson" userId="bf015603-8d26-45e1-aafa-fc454a1d4c67" providerId="ADAL" clId="{715C72AB-D4F7-504E-AC0D-308D944AB311}" dt="2024-06-13T14:25:50.104" v="5890" actId="1076"/>
        <pc:sldMkLst>
          <pc:docMk/>
          <pc:sldMk cId="1437793794" sldId="351"/>
        </pc:sldMkLst>
        <pc:spChg chg="mod">
          <ac:chgData name="Magnus P Johansson" userId="bf015603-8d26-45e1-aafa-fc454a1d4c67" providerId="ADAL" clId="{715C72AB-D4F7-504E-AC0D-308D944AB311}" dt="2024-06-13T08:17:44.685" v="5079" actId="20577"/>
          <ac:spMkLst>
            <pc:docMk/>
            <pc:sldMk cId="1437793794" sldId="351"/>
            <ac:spMk id="2" creationId="{F2C8F352-39D2-E913-A9EB-D09E9DC92024}"/>
          </ac:spMkLst>
        </pc:spChg>
        <pc:spChg chg="mod">
          <ac:chgData name="Magnus P Johansson" userId="bf015603-8d26-45e1-aafa-fc454a1d4c67" providerId="ADAL" clId="{715C72AB-D4F7-504E-AC0D-308D944AB311}" dt="2024-06-13T14:25:50.104" v="5890" actId="1076"/>
          <ac:spMkLst>
            <pc:docMk/>
            <pc:sldMk cId="1437793794" sldId="351"/>
            <ac:spMk id="3" creationId="{E46DB0A5-48F0-757E-4205-2FC7BA04C68C}"/>
          </ac:spMkLst>
        </pc:spChg>
        <pc:spChg chg="add mod">
          <ac:chgData name="Magnus P Johansson" userId="bf015603-8d26-45e1-aafa-fc454a1d4c67" providerId="ADAL" clId="{715C72AB-D4F7-504E-AC0D-308D944AB311}" dt="2024-06-13T08:18:40.075" v="5083" actId="1076"/>
          <ac:spMkLst>
            <pc:docMk/>
            <pc:sldMk cId="1437793794" sldId="351"/>
            <ac:spMk id="4" creationId="{6AD46D77-54EF-64B2-12B6-7D0FE9101958}"/>
          </ac:spMkLst>
        </pc:spChg>
        <pc:spChg chg="del">
          <ac:chgData name="Magnus P Johansson" userId="bf015603-8d26-45e1-aafa-fc454a1d4c67" providerId="ADAL" clId="{715C72AB-D4F7-504E-AC0D-308D944AB311}" dt="2024-06-10T12:34:27.771" v="2362" actId="478"/>
          <ac:spMkLst>
            <pc:docMk/>
            <pc:sldMk cId="1437793794" sldId="351"/>
            <ac:spMk id="4" creationId="{A5B5611E-F0FC-DE6C-3A13-F668AEDD51A3}"/>
          </ac:spMkLst>
        </pc:spChg>
        <pc:spChg chg="add mod">
          <ac:chgData name="Magnus P Johansson" userId="bf015603-8d26-45e1-aafa-fc454a1d4c67" providerId="ADAL" clId="{715C72AB-D4F7-504E-AC0D-308D944AB311}" dt="2024-06-13T08:19:27.367" v="5111"/>
          <ac:spMkLst>
            <pc:docMk/>
            <pc:sldMk cId="1437793794" sldId="351"/>
            <ac:spMk id="6" creationId="{CBB9EC30-F86A-2230-B352-BCB06B616684}"/>
          </ac:spMkLst>
        </pc:spChg>
      </pc:sldChg>
      <pc:sldChg chg="add del modTransition">
        <pc:chgData name="Magnus P Johansson" userId="bf015603-8d26-45e1-aafa-fc454a1d4c67" providerId="ADAL" clId="{715C72AB-D4F7-504E-AC0D-308D944AB311}" dt="2024-06-11T09:48:19.097" v="3326" actId="2696"/>
        <pc:sldMkLst>
          <pc:docMk/>
          <pc:sldMk cId="3414592634" sldId="352"/>
        </pc:sldMkLst>
      </pc:sldChg>
      <pc:sldChg chg="addSp delSp modSp add del mod ord">
        <pc:chgData name="Magnus P Johansson" userId="bf015603-8d26-45e1-aafa-fc454a1d4c67" providerId="ADAL" clId="{715C72AB-D4F7-504E-AC0D-308D944AB311}" dt="2024-06-10T14:29:12.895" v="3041" actId="2696"/>
        <pc:sldMkLst>
          <pc:docMk/>
          <pc:sldMk cId="80088300" sldId="353"/>
        </pc:sldMkLst>
        <pc:spChg chg="add mod">
          <ac:chgData name="Magnus P Johansson" userId="bf015603-8d26-45e1-aafa-fc454a1d4c67" providerId="ADAL" clId="{715C72AB-D4F7-504E-AC0D-308D944AB311}" dt="2024-06-10T14:29:09.087" v="3039" actId="1076"/>
          <ac:spMkLst>
            <pc:docMk/>
            <pc:sldMk cId="80088300" sldId="353"/>
            <ac:spMk id="2" creationId="{D0CD18F4-781A-9C3D-A2E8-AD88979A3E64}"/>
          </ac:spMkLst>
        </pc:spChg>
        <pc:picChg chg="del">
          <ac:chgData name="Magnus P Johansson" userId="bf015603-8d26-45e1-aafa-fc454a1d4c67" providerId="ADAL" clId="{715C72AB-D4F7-504E-AC0D-308D944AB311}" dt="2024-06-07T12:54:26.475" v="838" actId="478"/>
          <ac:picMkLst>
            <pc:docMk/>
            <pc:sldMk cId="80088300" sldId="353"/>
            <ac:picMk id="3" creationId="{003220E9-89F9-770E-596C-CDCDA723D664}"/>
          </ac:picMkLst>
        </pc:picChg>
        <pc:picChg chg="add del mod">
          <ac:chgData name="Magnus P Johansson" userId="bf015603-8d26-45e1-aafa-fc454a1d4c67" providerId="ADAL" clId="{715C72AB-D4F7-504E-AC0D-308D944AB311}" dt="2024-06-10T14:29:10.659" v="3040" actId="21"/>
          <ac:picMkLst>
            <pc:docMk/>
            <pc:sldMk cId="80088300" sldId="353"/>
            <ac:picMk id="1026" creationId="{993725EF-70DE-E401-656C-D4BC8E3508F2}"/>
          </ac:picMkLst>
        </pc:picChg>
      </pc:sldChg>
      <pc:sldChg chg="addSp modSp add mod">
        <pc:chgData name="Magnus P Johansson" userId="bf015603-8d26-45e1-aafa-fc454a1d4c67" providerId="ADAL" clId="{715C72AB-D4F7-504E-AC0D-308D944AB311}" dt="2024-06-13T14:28:20.510" v="5898" actId="1076"/>
        <pc:sldMkLst>
          <pc:docMk/>
          <pc:sldMk cId="4134931407" sldId="353"/>
        </pc:sldMkLst>
        <pc:spChg chg="mod">
          <ac:chgData name="Magnus P Johansson" userId="bf015603-8d26-45e1-aafa-fc454a1d4c67" providerId="ADAL" clId="{715C72AB-D4F7-504E-AC0D-308D944AB311}" dt="2024-06-13T14:28:20.510" v="5898" actId="1076"/>
          <ac:spMkLst>
            <pc:docMk/>
            <pc:sldMk cId="4134931407" sldId="353"/>
            <ac:spMk id="2" creationId="{D0CD18F4-781A-9C3D-A2E8-AD88979A3E64}"/>
          </ac:spMkLst>
        </pc:spChg>
        <pc:spChg chg="add mod">
          <ac:chgData name="Magnus P Johansson" userId="bf015603-8d26-45e1-aafa-fc454a1d4c67" providerId="ADAL" clId="{715C72AB-D4F7-504E-AC0D-308D944AB311}" dt="2024-06-13T06:49:13.200" v="4981"/>
          <ac:spMkLst>
            <pc:docMk/>
            <pc:sldMk cId="4134931407" sldId="353"/>
            <ac:spMk id="3" creationId="{DE2A11AA-832D-E3A4-9102-C2E4393AFC85}"/>
          </ac:spMkLst>
        </pc:spChg>
        <pc:picChg chg="mod">
          <ac:chgData name="Magnus P Johansson" userId="bf015603-8d26-45e1-aafa-fc454a1d4c67" providerId="ADAL" clId="{715C72AB-D4F7-504E-AC0D-308D944AB311}" dt="2024-06-13T14:27:58.850" v="5896" actId="1076"/>
          <ac:picMkLst>
            <pc:docMk/>
            <pc:sldMk cId="4134931407" sldId="353"/>
            <ac:picMk id="1026" creationId="{993725EF-70DE-E401-656C-D4BC8E3508F2}"/>
          </ac:picMkLst>
        </pc:picChg>
      </pc:sldChg>
      <pc:sldChg chg="addSp delSp modSp add mod">
        <pc:chgData name="Magnus P Johansson" userId="bf015603-8d26-45e1-aafa-fc454a1d4c67" providerId="ADAL" clId="{715C72AB-D4F7-504E-AC0D-308D944AB311}" dt="2024-06-13T14:26:58.475" v="5895" actId="1076"/>
        <pc:sldMkLst>
          <pc:docMk/>
          <pc:sldMk cId="593615791" sldId="354"/>
        </pc:sldMkLst>
        <pc:spChg chg="mod">
          <ac:chgData name="Magnus P Johansson" userId="bf015603-8d26-45e1-aafa-fc454a1d4c67" providerId="ADAL" clId="{715C72AB-D4F7-504E-AC0D-308D944AB311}" dt="2024-06-13T09:52:21.764" v="5608" actId="20577"/>
          <ac:spMkLst>
            <pc:docMk/>
            <pc:sldMk cId="593615791" sldId="354"/>
            <ac:spMk id="2" creationId="{D0CD18F4-781A-9C3D-A2E8-AD88979A3E64}"/>
          </ac:spMkLst>
        </pc:spChg>
        <pc:spChg chg="add mod">
          <ac:chgData name="Magnus P Johansson" userId="bf015603-8d26-45e1-aafa-fc454a1d4c67" providerId="ADAL" clId="{715C72AB-D4F7-504E-AC0D-308D944AB311}" dt="2024-06-13T14:26:58.475" v="5895" actId="1076"/>
          <ac:spMkLst>
            <pc:docMk/>
            <pc:sldMk cId="593615791" sldId="354"/>
            <ac:spMk id="4" creationId="{D4900A36-8EE2-4829-452F-FC7EBD486254}"/>
          </ac:spMkLst>
        </pc:spChg>
        <pc:spChg chg="add del mod">
          <ac:chgData name="Magnus P Johansson" userId="bf015603-8d26-45e1-aafa-fc454a1d4c67" providerId="ADAL" clId="{715C72AB-D4F7-504E-AC0D-308D944AB311}" dt="2024-06-10T14:23:13.530" v="2984" actId="478"/>
          <ac:spMkLst>
            <pc:docMk/>
            <pc:sldMk cId="593615791" sldId="354"/>
            <ac:spMk id="5" creationId="{23907A0D-2904-0424-BE2B-989D176F06C1}"/>
          </ac:spMkLst>
        </pc:spChg>
        <pc:spChg chg="add mod">
          <ac:chgData name="Magnus P Johansson" userId="bf015603-8d26-45e1-aafa-fc454a1d4c67" providerId="ADAL" clId="{715C72AB-D4F7-504E-AC0D-308D944AB311}" dt="2024-06-13T06:46:13.211" v="4973"/>
          <ac:spMkLst>
            <pc:docMk/>
            <pc:sldMk cId="593615791" sldId="354"/>
            <ac:spMk id="5" creationId="{CDC75E3C-A1A8-2973-598A-F3E1C356469F}"/>
          </ac:spMkLst>
        </pc:spChg>
        <pc:picChg chg="add mod">
          <ac:chgData name="Magnus P Johansson" userId="bf015603-8d26-45e1-aafa-fc454a1d4c67" providerId="ADAL" clId="{715C72AB-D4F7-504E-AC0D-308D944AB311}" dt="2024-06-13T14:26:50.088" v="5893" actId="1076"/>
          <ac:picMkLst>
            <pc:docMk/>
            <pc:sldMk cId="593615791" sldId="354"/>
            <ac:picMk id="3" creationId="{2260C3AD-78EB-C8AB-F605-0FDC5FB7F375}"/>
          </ac:picMkLst>
        </pc:picChg>
        <pc:picChg chg="del">
          <ac:chgData name="Magnus P Johansson" userId="bf015603-8d26-45e1-aafa-fc454a1d4c67" providerId="ADAL" clId="{715C72AB-D4F7-504E-AC0D-308D944AB311}" dt="2024-06-07T12:56:24.399" v="894" actId="478"/>
          <ac:picMkLst>
            <pc:docMk/>
            <pc:sldMk cId="593615791" sldId="354"/>
            <ac:picMk id="1026" creationId="{993725EF-70DE-E401-656C-D4BC8E3508F2}"/>
          </ac:picMkLst>
        </pc:picChg>
      </pc:sldChg>
      <pc:sldChg chg="addSp delSp modSp new mod modTransition modAnim">
        <pc:chgData name="Magnus P Johansson" userId="bf015603-8d26-45e1-aafa-fc454a1d4c67" providerId="ADAL" clId="{715C72AB-D4F7-504E-AC0D-308D944AB311}" dt="2024-06-13T09:53:27.815" v="5643"/>
        <pc:sldMkLst>
          <pc:docMk/>
          <pc:sldMk cId="4073914554" sldId="355"/>
        </pc:sldMkLst>
        <pc:spChg chg="add mod">
          <ac:chgData name="Magnus P Johansson" userId="bf015603-8d26-45e1-aafa-fc454a1d4c67" providerId="ADAL" clId="{715C72AB-D4F7-504E-AC0D-308D944AB311}" dt="2024-06-10T14:28:30.574" v="3011" actId="1076"/>
          <ac:spMkLst>
            <pc:docMk/>
            <pc:sldMk cId="4073914554" sldId="355"/>
            <ac:spMk id="2" creationId="{17BD7BF0-9C20-C4B2-ECFF-3FC4C9C6A115}"/>
          </ac:spMkLst>
        </pc:spChg>
        <pc:spChg chg="add mod">
          <ac:chgData name="Magnus P Johansson" userId="bf015603-8d26-45e1-aafa-fc454a1d4c67" providerId="ADAL" clId="{715C72AB-D4F7-504E-AC0D-308D944AB311}" dt="2024-06-13T09:52:53.469" v="5639" actId="1076"/>
          <ac:spMkLst>
            <pc:docMk/>
            <pc:sldMk cId="4073914554" sldId="355"/>
            <ac:spMk id="3" creationId="{01B389E2-BE9C-EEE0-C00A-785290253D72}"/>
          </ac:spMkLst>
        </pc:spChg>
        <pc:spChg chg="add mod">
          <ac:chgData name="Magnus P Johansson" userId="bf015603-8d26-45e1-aafa-fc454a1d4c67" providerId="ADAL" clId="{715C72AB-D4F7-504E-AC0D-308D944AB311}" dt="2024-06-13T08:27:03.388" v="5376" actId="1076"/>
          <ac:spMkLst>
            <pc:docMk/>
            <pc:sldMk cId="4073914554" sldId="355"/>
            <ac:spMk id="4" creationId="{70D63EC5-117A-3D23-81F7-5CBE854C09A9}"/>
          </ac:spMkLst>
        </pc:spChg>
        <pc:spChg chg="add mod">
          <ac:chgData name="Magnus P Johansson" userId="bf015603-8d26-45e1-aafa-fc454a1d4c67" providerId="ADAL" clId="{715C72AB-D4F7-504E-AC0D-308D944AB311}" dt="2024-06-13T06:49:10.148" v="4980" actId="1076"/>
          <ac:spMkLst>
            <pc:docMk/>
            <pc:sldMk cId="4073914554" sldId="355"/>
            <ac:spMk id="5" creationId="{D8F68669-9B0E-F215-E350-68ABD31DDB19}"/>
          </ac:spMkLst>
        </pc:spChg>
        <pc:spChg chg="add mod">
          <ac:chgData name="Magnus P Johansson" userId="bf015603-8d26-45e1-aafa-fc454a1d4c67" providerId="ADAL" clId="{715C72AB-D4F7-504E-AC0D-308D944AB311}" dt="2024-06-13T09:53:12.796" v="5641" actId="207"/>
          <ac:spMkLst>
            <pc:docMk/>
            <pc:sldMk cId="4073914554" sldId="355"/>
            <ac:spMk id="6" creationId="{2BC04E91-7C60-0E44-D20F-AE9C20AAC9B9}"/>
          </ac:spMkLst>
        </pc:spChg>
        <pc:picChg chg="add del">
          <ac:chgData name="Magnus P Johansson" userId="bf015603-8d26-45e1-aafa-fc454a1d4c67" providerId="ADAL" clId="{715C72AB-D4F7-504E-AC0D-308D944AB311}" dt="2024-06-10T14:26:45.074" v="2986" actId="478"/>
          <ac:picMkLst>
            <pc:docMk/>
            <pc:sldMk cId="4073914554" sldId="355"/>
            <ac:picMk id="3074" creationId="{FF665D68-DE35-6D88-B573-F681DE7EE4A3}"/>
          </ac:picMkLst>
        </pc:picChg>
        <pc:picChg chg="add mod">
          <ac:chgData name="Magnus P Johansson" userId="bf015603-8d26-45e1-aafa-fc454a1d4c67" providerId="ADAL" clId="{715C72AB-D4F7-504E-AC0D-308D944AB311}" dt="2024-06-10T14:28:12.704" v="3004" actId="1076"/>
          <ac:picMkLst>
            <pc:docMk/>
            <pc:sldMk cId="4073914554" sldId="355"/>
            <ac:picMk id="3076" creationId="{87373C78-839C-6FE3-D219-398B46F3C0DE}"/>
          </ac:picMkLst>
        </pc:picChg>
        <pc:picChg chg="add mod">
          <ac:chgData name="Magnus P Johansson" userId="bf015603-8d26-45e1-aafa-fc454a1d4c67" providerId="ADAL" clId="{715C72AB-D4F7-504E-AC0D-308D944AB311}" dt="2024-06-13T09:52:53.469" v="5639" actId="1076"/>
          <ac:picMkLst>
            <pc:docMk/>
            <pc:sldMk cId="4073914554" sldId="355"/>
            <ac:picMk id="3078" creationId="{4E181417-7095-B99D-F1C9-E0BC580097F2}"/>
          </ac:picMkLst>
        </pc:picChg>
      </pc:sldChg>
      <pc:sldChg chg="addSp delSp modSp new mod modTransition modShow">
        <pc:chgData name="Magnus P Johansson" userId="bf015603-8d26-45e1-aafa-fc454a1d4c67" providerId="ADAL" clId="{715C72AB-D4F7-504E-AC0D-308D944AB311}" dt="2024-06-13T14:36:05.843" v="6030" actId="113"/>
        <pc:sldMkLst>
          <pc:docMk/>
          <pc:sldMk cId="1675850896" sldId="356"/>
        </pc:sldMkLst>
        <pc:spChg chg="mod">
          <ac:chgData name="Magnus P Johansson" userId="bf015603-8d26-45e1-aafa-fc454a1d4c67" providerId="ADAL" clId="{715C72AB-D4F7-504E-AC0D-308D944AB311}" dt="2024-06-13T11:47:19.259" v="5754" actId="1076"/>
          <ac:spMkLst>
            <pc:docMk/>
            <pc:sldMk cId="1675850896" sldId="356"/>
            <ac:spMk id="2" creationId="{AE7D1EFE-C269-A78E-D377-B29B8F841801}"/>
          </ac:spMkLst>
        </pc:spChg>
        <pc:spChg chg="mod">
          <ac:chgData name="Magnus P Johansson" userId="bf015603-8d26-45e1-aafa-fc454a1d4c67" providerId="ADAL" clId="{715C72AB-D4F7-504E-AC0D-308D944AB311}" dt="2024-06-13T14:36:05.843" v="6030" actId="113"/>
          <ac:spMkLst>
            <pc:docMk/>
            <pc:sldMk cId="1675850896" sldId="356"/>
            <ac:spMk id="3" creationId="{FC52F3AE-32EC-D04E-2706-DCB7E684BEAE}"/>
          </ac:spMkLst>
        </pc:spChg>
        <pc:spChg chg="add mod">
          <ac:chgData name="Magnus P Johansson" userId="bf015603-8d26-45e1-aafa-fc454a1d4c67" providerId="ADAL" clId="{715C72AB-D4F7-504E-AC0D-308D944AB311}" dt="2024-06-13T06:52:46.481" v="4992" actId="1076"/>
          <ac:spMkLst>
            <pc:docMk/>
            <pc:sldMk cId="1675850896" sldId="356"/>
            <ac:spMk id="4" creationId="{008413FF-8D1D-6786-4381-CEA1CC6AAFF6}"/>
          </ac:spMkLst>
        </pc:spChg>
        <pc:spChg chg="del">
          <ac:chgData name="Magnus P Johansson" userId="bf015603-8d26-45e1-aafa-fc454a1d4c67" providerId="ADAL" clId="{715C72AB-D4F7-504E-AC0D-308D944AB311}" dt="2024-06-10T09:10:18.119" v="1975" actId="478"/>
          <ac:spMkLst>
            <pc:docMk/>
            <pc:sldMk cId="1675850896" sldId="356"/>
            <ac:spMk id="4" creationId="{C273968F-F5C3-7FFD-9A5A-A0BBA018EA62}"/>
          </ac:spMkLst>
        </pc:spChg>
      </pc:sldChg>
      <pc:sldChg chg="addSp modSp new del mod modTransition">
        <pc:chgData name="Magnus P Johansson" userId="bf015603-8d26-45e1-aafa-fc454a1d4c67" providerId="ADAL" clId="{715C72AB-D4F7-504E-AC0D-308D944AB311}" dt="2024-06-13T14:26:19.828" v="5891" actId="2696"/>
        <pc:sldMkLst>
          <pc:docMk/>
          <pc:sldMk cId="2284062933" sldId="357"/>
        </pc:sldMkLst>
        <pc:spChg chg="mod">
          <ac:chgData name="Magnus P Johansson" userId="bf015603-8d26-45e1-aafa-fc454a1d4c67" providerId="ADAL" clId="{715C72AB-D4F7-504E-AC0D-308D944AB311}" dt="2024-06-10T12:35:37.087" v="2466" actId="20577"/>
          <ac:spMkLst>
            <pc:docMk/>
            <pc:sldMk cId="2284062933" sldId="357"/>
            <ac:spMk id="2" creationId="{8D032C22-8D74-080A-2557-83FC07028303}"/>
          </ac:spMkLst>
        </pc:spChg>
        <pc:spChg chg="mod">
          <ac:chgData name="Magnus P Johansson" userId="bf015603-8d26-45e1-aafa-fc454a1d4c67" providerId="ADAL" clId="{715C72AB-D4F7-504E-AC0D-308D944AB311}" dt="2024-06-13T08:20:18.904" v="5166" actId="20577"/>
          <ac:spMkLst>
            <pc:docMk/>
            <pc:sldMk cId="2284062933" sldId="357"/>
            <ac:spMk id="3" creationId="{9806E2A2-5378-4CEA-ADB2-AC02F1DB17B4}"/>
          </ac:spMkLst>
        </pc:spChg>
        <pc:spChg chg="add mod">
          <ac:chgData name="Magnus P Johansson" userId="bf015603-8d26-45e1-aafa-fc454a1d4c67" providerId="ADAL" clId="{715C72AB-D4F7-504E-AC0D-308D944AB311}" dt="2024-06-13T06:45:14.113" v="4937"/>
          <ac:spMkLst>
            <pc:docMk/>
            <pc:sldMk cId="2284062933" sldId="357"/>
            <ac:spMk id="5" creationId="{5E408EE2-8134-5412-A9B0-EF58615FD763}"/>
          </ac:spMkLst>
        </pc:spChg>
      </pc:sldChg>
      <pc:sldChg chg="add">
        <pc:chgData name="Magnus P Johansson" userId="bf015603-8d26-45e1-aafa-fc454a1d4c67" providerId="ADAL" clId="{715C72AB-D4F7-504E-AC0D-308D944AB311}" dt="2024-06-13T14:26:24.735" v="5892"/>
        <pc:sldMkLst>
          <pc:docMk/>
          <pc:sldMk cId="2812891722" sldId="357"/>
        </pc:sldMkLst>
      </pc:sldChg>
      <pc:sldChg chg="addSp modSp new mod modTransition">
        <pc:chgData name="Magnus P Johansson" userId="bf015603-8d26-45e1-aafa-fc454a1d4c67" providerId="ADAL" clId="{715C72AB-D4F7-504E-AC0D-308D944AB311}" dt="2024-06-13T08:21:04.411" v="5187" actId="20577"/>
        <pc:sldMkLst>
          <pc:docMk/>
          <pc:sldMk cId="4276269368" sldId="358"/>
        </pc:sldMkLst>
        <pc:spChg chg="mod">
          <ac:chgData name="Magnus P Johansson" userId="bf015603-8d26-45e1-aafa-fc454a1d4c67" providerId="ADAL" clId="{715C72AB-D4F7-504E-AC0D-308D944AB311}" dt="2024-06-10T14:29:36.507" v="3049" actId="20577"/>
          <ac:spMkLst>
            <pc:docMk/>
            <pc:sldMk cId="4276269368" sldId="358"/>
            <ac:spMk id="2" creationId="{E3413EE6-7BDD-E8F2-D740-D7DFFAB3DCDE}"/>
          </ac:spMkLst>
        </pc:spChg>
        <pc:spChg chg="mod">
          <ac:chgData name="Magnus P Johansson" userId="bf015603-8d26-45e1-aafa-fc454a1d4c67" providerId="ADAL" clId="{715C72AB-D4F7-504E-AC0D-308D944AB311}" dt="2024-06-13T08:21:04.411" v="5187" actId="20577"/>
          <ac:spMkLst>
            <pc:docMk/>
            <pc:sldMk cId="4276269368" sldId="358"/>
            <ac:spMk id="3" creationId="{A33DA604-2A34-2CE1-ADCE-8AC23A171D23}"/>
          </ac:spMkLst>
        </pc:spChg>
        <pc:spChg chg="add mod">
          <ac:chgData name="Magnus P Johansson" userId="bf015603-8d26-45e1-aafa-fc454a1d4c67" providerId="ADAL" clId="{715C72AB-D4F7-504E-AC0D-308D944AB311}" dt="2024-06-13T06:45:10.352" v="4936"/>
          <ac:spMkLst>
            <pc:docMk/>
            <pc:sldMk cId="4276269368" sldId="358"/>
            <ac:spMk id="6" creationId="{199B44CF-93CB-AA26-A873-F32B6462FC8D}"/>
          </ac:spMkLst>
        </pc:spChg>
      </pc:sldChg>
      <pc:sldChg chg="addSp delSp modSp add mod modShow">
        <pc:chgData name="Magnus P Johansson" userId="bf015603-8d26-45e1-aafa-fc454a1d4c67" providerId="ADAL" clId="{715C72AB-D4F7-504E-AC0D-308D944AB311}" dt="2024-06-13T14:30:25.025" v="5953" actId="729"/>
        <pc:sldMkLst>
          <pc:docMk/>
          <pc:sldMk cId="162261101" sldId="359"/>
        </pc:sldMkLst>
        <pc:spChg chg="add mod">
          <ac:chgData name="Magnus P Johansson" userId="bf015603-8d26-45e1-aafa-fc454a1d4c67" providerId="ADAL" clId="{715C72AB-D4F7-504E-AC0D-308D944AB311}" dt="2024-06-13T06:49:16.506" v="4982"/>
          <ac:spMkLst>
            <pc:docMk/>
            <pc:sldMk cId="162261101" sldId="359"/>
            <ac:spMk id="2" creationId="{BBEDF8E7-8EA3-1B52-5D68-DCFD98071E8F}"/>
          </ac:spMkLst>
        </pc:spChg>
        <pc:spChg chg="del">
          <ac:chgData name="Magnus P Johansson" userId="bf015603-8d26-45e1-aafa-fc454a1d4c67" providerId="ADAL" clId="{715C72AB-D4F7-504E-AC0D-308D944AB311}" dt="2024-06-10T14:33:42.941" v="3218" actId="478"/>
          <ac:spMkLst>
            <pc:docMk/>
            <pc:sldMk cId="162261101" sldId="359"/>
            <ac:spMk id="2" creationId="{D0CD18F4-781A-9C3D-A2E8-AD88979A3E64}"/>
          </ac:spMkLst>
        </pc:spChg>
        <pc:spChg chg="add mod">
          <ac:chgData name="Magnus P Johansson" userId="bf015603-8d26-45e1-aafa-fc454a1d4c67" providerId="ADAL" clId="{715C72AB-D4F7-504E-AC0D-308D944AB311}" dt="2024-06-11T11:16:39.867" v="4134" actId="20577"/>
          <ac:spMkLst>
            <pc:docMk/>
            <pc:sldMk cId="162261101" sldId="359"/>
            <ac:spMk id="3" creationId="{6D0E8EB6-A6DF-4529-8436-57E10D3BEB70}"/>
          </ac:spMkLst>
        </pc:spChg>
        <pc:picChg chg="del">
          <ac:chgData name="Magnus P Johansson" userId="bf015603-8d26-45e1-aafa-fc454a1d4c67" providerId="ADAL" clId="{715C72AB-D4F7-504E-AC0D-308D944AB311}" dt="2024-06-10T14:33:39.101" v="3216" actId="478"/>
          <ac:picMkLst>
            <pc:docMk/>
            <pc:sldMk cId="162261101" sldId="359"/>
            <ac:picMk id="1026" creationId="{993725EF-70DE-E401-656C-D4BC8E3508F2}"/>
          </ac:picMkLst>
        </pc:picChg>
        <pc:picChg chg="add del">
          <ac:chgData name="Magnus P Johansson" userId="bf015603-8d26-45e1-aafa-fc454a1d4c67" providerId="ADAL" clId="{715C72AB-D4F7-504E-AC0D-308D944AB311}" dt="2024-06-10T14:34:14.807" v="3219" actId="478"/>
          <ac:picMkLst>
            <pc:docMk/>
            <pc:sldMk cId="162261101" sldId="359"/>
            <ac:picMk id="6146" creationId="{56CBE23B-2615-0FC8-F84A-44A7248292E9}"/>
          </ac:picMkLst>
        </pc:picChg>
        <pc:picChg chg="add mod">
          <ac:chgData name="Magnus P Johansson" userId="bf015603-8d26-45e1-aafa-fc454a1d4c67" providerId="ADAL" clId="{715C72AB-D4F7-504E-AC0D-308D944AB311}" dt="2024-06-11T06:39:53.549" v="3221" actId="14100"/>
          <ac:picMkLst>
            <pc:docMk/>
            <pc:sldMk cId="162261101" sldId="359"/>
            <ac:picMk id="6148" creationId="{4C4FE033-5FAF-5A41-C82D-25DC0077D4D8}"/>
          </ac:picMkLst>
        </pc:picChg>
      </pc:sldChg>
      <pc:sldChg chg="addSp modSp new mod modTransition">
        <pc:chgData name="Magnus P Johansson" userId="bf015603-8d26-45e1-aafa-fc454a1d4c67" providerId="ADAL" clId="{715C72AB-D4F7-504E-AC0D-308D944AB311}" dt="2024-06-13T14:33:57.673" v="5999" actId="20577"/>
        <pc:sldMkLst>
          <pc:docMk/>
          <pc:sldMk cId="1776287182" sldId="360"/>
        </pc:sldMkLst>
        <pc:spChg chg="mod">
          <ac:chgData name="Magnus P Johansson" userId="bf015603-8d26-45e1-aafa-fc454a1d4c67" providerId="ADAL" clId="{715C72AB-D4F7-504E-AC0D-308D944AB311}" dt="2024-06-13T14:31:24.873" v="5955" actId="1076"/>
          <ac:spMkLst>
            <pc:docMk/>
            <pc:sldMk cId="1776287182" sldId="360"/>
            <ac:spMk id="2" creationId="{5C2B5995-E1B5-2008-52AD-266E996850D6}"/>
          </ac:spMkLst>
        </pc:spChg>
        <pc:spChg chg="mod">
          <ac:chgData name="Magnus P Johansson" userId="bf015603-8d26-45e1-aafa-fc454a1d4c67" providerId="ADAL" clId="{715C72AB-D4F7-504E-AC0D-308D944AB311}" dt="2024-06-13T14:33:57.673" v="5999" actId="20577"/>
          <ac:spMkLst>
            <pc:docMk/>
            <pc:sldMk cId="1776287182" sldId="360"/>
            <ac:spMk id="3" creationId="{5472E9B9-8E8C-A828-E5B1-41D9EAD3BDCB}"/>
          </ac:spMkLst>
        </pc:spChg>
        <pc:spChg chg="add mod">
          <ac:chgData name="Magnus P Johansson" userId="bf015603-8d26-45e1-aafa-fc454a1d4c67" providerId="ADAL" clId="{715C72AB-D4F7-504E-AC0D-308D944AB311}" dt="2024-06-13T06:51:48.010" v="4987"/>
          <ac:spMkLst>
            <pc:docMk/>
            <pc:sldMk cId="1776287182" sldId="360"/>
            <ac:spMk id="6" creationId="{BB4E1F27-9744-0248-C728-1114C7E4293E}"/>
          </ac:spMkLst>
        </pc:spChg>
      </pc:sldChg>
      <pc:sldChg chg="add del">
        <pc:chgData name="Magnus P Johansson" userId="bf015603-8d26-45e1-aafa-fc454a1d4c67" providerId="ADAL" clId="{715C72AB-D4F7-504E-AC0D-308D944AB311}" dt="2024-06-11T11:24:25.765" v="4137" actId="2696"/>
        <pc:sldMkLst>
          <pc:docMk/>
          <pc:sldMk cId="1836867098" sldId="361"/>
        </pc:sldMkLst>
      </pc:sldChg>
      <pc:sldChg chg="addSp modSp add">
        <pc:chgData name="Magnus P Johansson" userId="bf015603-8d26-45e1-aafa-fc454a1d4c67" providerId="ADAL" clId="{715C72AB-D4F7-504E-AC0D-308D944AB311}" dt="2024-06-13T06:56:22.104" v="5046"/>
        <pc:sldMkLst>
          <pc:docMk/>
          <pc:sldMk cId="647353889" sldId="362"/>
        </pc:sldMkLst>
        <pc:spChg chg="add mod">
          <ac:chgData name="Magnus P Johansson" userId="bf015603-8d26-45e1-aafa-fc454a1d4c67" providerId="ADAL" clId="{715C72AB-D4F7-504E-AC0D-308D944AB311}" dt="2024-06-13T06:56:22.104" v="5046"/>
          <ac:spMkLst>
            <pc:docMk/>
            <pc:sldMk cId="647353889" sldId="362"/>
            <ac:spMk id="6" creationId="{D35B7DE2-A7A2-5030-1F7B-A47FD2E721BF}"/>
          </ac:spMkLst>
        </pc:spChg>
      </pc:sldChg>
      <pc:sldChg chg="addSp modSp add mod modShow">
        <pc:chgData name="Magnus P Johansson" userId="bf015603-8d26-45e1-aafa-fc454a1d4c67" providerId="ADAL" clId="{715C72AB-D4F7-504E-AC0D-308D944AB311}" dt="2024-06-13T06:56:26.670" v="5048"/>
        <pc:sldMkLst>
          <pc:docMk/>
          <pc:sldMk cId="3301298938" sldId="363"/>
        </pc:sldMkLst>
        <pc:spChg chg="add mod">
          <ac:chgData name="Magnus P Johansson" userId="bf015603-8d26-45e1-aafa-fc454a1d4c67" providerId="ADAL" clId="{715C72AB-D4F7-504E-AC0D-308D944AB311}" dt="2024-06-13T06:56:26.670" v="5048"/>
          <ac:spMkLst>
            <pc:docMk/>
            <pc:sldMk cId="3301298938" sldId="363"/>
            <ac:spMk id="2" creationId="{41F20D9A-D76D-DEA2-7075-794E7DB375B7}"/>
          </ac:spMkLst>
        </pc:spChg>
      </pc:sldChg>
      <pc:sldChg chg="addSp modSp new mod ord modTransition">
        <pc:chgData name="Magnus P Johansson" userId="bf015603-8d26-45e1-aafa-fc454a1d4c67" providerId="ADAL" clId="{715C72AB-D4F7-504E-AC0D-308D944AB311}" dt="2024-06-13T06:56:24.002" v="5047"/>
        <pc:sldMkLst>
          <pc:docMk/>
          <pc:sldMk cId="1152064905" sldId="364"/>
        </pc:sldMkLst>
        <pc:spChg chg="add mod">
          <ac:chgData name="Magnus P Johansson" userId="bf015603-8d26-45e1-aafa-fc454a1d4c67" providerId="ADAL" clId="{715C72AB-D4F7-504E-AC0D-308D944AB311}" dt="2024-06-13T06:52:32.393" v="4990" actId="1076"/>
          <ac:spMkLst>
            <pc:docMk/>
            <pc:sldMk cId="1152064905" sldId="364"/>
            <ac:spMk id="2" creationId="{B23D9BB8-755F-39FD-A989-A9267F808EB2}"/>
          </ac:spMkLst>
        </pc:spChg>
        <pc:spChg chg="add mod">
          <ac:chgData name="Magnus P Johansson" userId="bf015603-8d26-45e1-aafa-fc454a1d4c67" providerId="ADAL" clId="{715C72AB-D4F7-504E-AC0D-308D944AB311}" dt="2024-06-13T06:52:32.393" v="4990" actId="1076"/>
          <ac:spMkLst>
            <pc:docMk/>
            <pc:sldMk cId="1152064905" sldId="364"/>
            <ac:spMk id="3" creationId="{26B40A04-D0D9-385D-BDF1-A113A50EB4D5}"/>
          </ac:spMkLst>
        </pc:spChg>
        <pc:spChg chg="add mod">
          <ac:chgData name="Magnus P Johansson" userId="bf015603-8d26-45e1-aafa-fc454a1d4c67" providerId="ADAL" clId="{715C72AB-D4F7-504E-AC0D-308D944AB311}" dt="2024-06-13T06:56:24.002" v="5047"/>
          <ac:spMkLst>
            <pc:docMk/>
            <pc:sldMk cId="1152064905" sldId="364"/>
            <ac:spMk id="4" creationId="{0863121C-8D98-B56B-2F33-6AE6AE8AC161}"/>
          </ac:spMkLst>
        </pc:spChg>
        <pc:spChg chg="add mod">
          <ac:chgData name="Magnus P Johansson" userId="bf015603-8d26-45e1-aafa-fc454a1d4c67" providerId="ADAL" clId="{715C72AB-D4F7-504E-AC0D-308D944AB311}" dt="2024-06-11T11:31:03.589" v="4238" actId="1076"/>
          <ac:spMkLst>
            <pc:docMk/>
            <pc:sldMk cId="1152064905" sldId="364"/>
            <ac:spMk id="6" creationId="{FB123B83-2EB8-9BE5-A00D-A6FEBEE87AF6}"/>
          </ac:spMkLst>
        </pc:spChg>
        <pc:picChg chg="add mod">
          <ac:chgData name="Magnus P Johansson" userId="bf015603-8d26-45e1-aafa-fc454a1d4c67" providerId="ADAL" clId="{715C72AB-D4F7-504E-AC0D-308D944AB311}" dt="2024-06-13T06:52:32.393" v="4990" actId="1076"/>
          <ac:picMkLst>
            <pc:docMk/>
            <pc:sldMk cId="1152064905" sldId="364"/>
            <ac:picMk id="7170" creationId="{990A5B12-2A93-013B-B26F-60DC19D767EB}"/>
          </ac:picMkLst>
        </pc:picChg>
        <pc:picChg chg="add mod">
          <ac:chgData name="Magnus P Johansson" userId="bf015603-8d26-45e1-aafa-fc454a1d4c67" providerId="ADAL" clId="{715C72AB-D4F7-504E-AC0D-308D944AB311}" dt="2024-06-13T06:52:32.393" v="4990" actId="1076"/>
          <ac:picMkLst>
            <pc:docMk/>
            <pc:sldMk cId="1152064905" sldId="364"/>
            <ac:picMk id="7172" creationId="{0A4F14B6-15C0-7FEB-8A11-C5210B463F61}"/>
          </ac:picMkLst>
        </pc:picChg>
        <pc:cxnChg chg="add mod">
          <ac:chgData name="Magnus P Johansson" userId="bf015603-8d26-45e1-aafa-fc454a1d4c67" providerId="ADAL" clId="{715C72AB-D4F7-504E-AC0D-308D944AB311}" dt="2024-06-13T06:52:32.393" v="4990" actId="1076"/>
          <ac:cxnSpMkLst>
            <pc:docMk/>
            <pc:sldMk cId="1152064905" sldId="364"/>
            <ac:cxnSpMk id="5" creationId="{CA9A4F1E-0A03-7F49-6B1F-D087796F7245}"/>
          </ac:cxnSpMkLst>
        </pc:cxnChg>
      </pc:sldChg>
      <pc:sldChg chg="addSp delSp modSp new mod modTransition">
        <pc:chgData name="Magnus P Johansson" userId="bf015603-8d26-45e1-aafa-fc454a1d4c67" providerId="ADAL" clId="{715C72AB-D4F7-504E-AC0D-308D944AB311}" dt="2024-06-13T08:26:30.205" v="5364" actId="1076"/>
        <pc:sldMkLst>
          <pc:docMk/>
          <pc:sldMk cId="3003451678" sldId="365"/>
        </pc:sldMkLst>
        <pc:spChg chg="mod">
          <ac:chgData name="Magnus P Johansson" userId="bf015603-8d26-45e1-aafa-fc454a1d4c67" providerId="ADAL" clId="{715C72AB-D4F7-504E-AC0D-308D944AB311}" dt="2024-06-13T08:26:30.205" v="5364" actId="1076"/>
          <ac:spMkLst>
            <pc:docMk/>
            <pc:sldMk cId="3003451678" sldId="365"/>
            <ac:spMk id="2" creationId="{4F2DE489-5AEB-2B90-8528-1370048E4489}"/>
          </ac:spMkLst>
        </pc:spChg>
        <pc:spChg chg="mod">
          <ac:chgData name="Magnus P Johansson" userId="bf015603-8d26-45e1-aafa-fc454a1d4c67" providerId="ADAL" clId="{715C72AB-D4F7-504E-AC0D-308D944AB311}" dt="2024-06-13T08:26:22.963" v="5362" actId="1076"/>
          <ac:spMkLst>
            <pc:docMk/>
            <pc:sldMk cId="3003451678" sldId="365"/>
            <ac:spMk id="3" creationId="{41ACD5A5-70CA-DBF0-26F6-89E55FD887C9}"/>
          </ac:spMkLst>
        </pc:spChg>
        <pc:spChg chg="del">
          <ac:chgData name="Magnus P Johansson" userId="bf015603-8d26-45e1-aafa-fc454a1d4c67" providerId="ADAL" clId="{715C72AB-D4F7-504E-AC0D-308D944AB311}" dt="2024-06-12T12:33:55.784" v="4703" actId="478"/>
          <ac:spMkLst>
            <pc:docMk/>
            <pc:sldMk cId="3003451678" sldId="365"/>
            <ac:spMk id="4" creationId="{185A3C35-4ADD-42F0-4711-8B9D397EB976}"/>
          </ac:spMkLst>
        </pc:spChg>
        <pc:spChg chg="add mod">
          <ac:chgData name="Magnus P Johansson" userId="bf015603-8d26-45e1-aafa-fc454a1d4c67" providerId="ADAL" clId="{715C72AB-D4F7-504E-AC0D-308D944AB311}" dt="2024-06-13T06:45:19.529" v="4938"/>
          <ac:spMkLst>
            <pc:docMk/>
            <pc:sldMk cId="3003451678" sldId="365"/>
            <ac:spMk id="5" creationId="{68C99F47-E601-88A8-735A-0E50B08F9A59}"/>
          </ac:spMkLst>
        </pc:spChg>
      </pc:sldChg>
      <pc:sldChg chg="addSp modSp new mod modTransition modShow">
        <pc:chgData name="Magnus P Johansson" userId="bf015603-8d26-45e1-aafa-fc454a1d4c67" providerId="ADAL" clId="{715C72AB-D4F7-504E-AC0D-308D944AB311}" dt="2024-06-13T08:24:43.021" v="5274" actId="729"/>
        <pc:sldMkLst>
          <pc:docMk/>
          <pc:sldMk cId="1277507502" sldId="366"/>
        </pc:sldMkLst>
        <pc:spChg chg="add mod">
          <ac:chgData name="Magnus P Johansson" userId="bf015603-8d26-45e1-aafa-fc454a1d4c67" providerId="ADAL" clId="{715C72AB-D4F7-504E-AC0D-308D944AB311}" dt="2024-06-12T13:08:15.023" v="4872" actId="20577"/>
          <ac:spMkLst>
            <pc:docMk/>
            <pc:sldMk cId="1277507502" sldId="366"/>
            <ac:spMk id="2" creationId="{0D6E144C-30B2-0C79-0435-AE365BE428CE}"/>
          </ac:spMkLst>
        </pc:spChg>
        <pc:spChg chg="add mod">
          <ac:chgData name="Magnus P Johansson" userId="bf015603-8d26-45e1-aafa-fc454a1d4c67" providerId="ADAL" clId="{715C72AB-D4F7-504E-AC0D-308D944AB311}" dt="2024-06-12T13:08:37.208" v="4918" actId="20577"/>
          <ac:spMkLst>
            <pc:docMk/>
            <pc:sldMk cId="1277507502" sldId="366"/>
            <ac:spMk id="3" creationId="{9EA9A569-48A5-411B-3C98-B68AD0EB4861}"/>
          </ac:spMkLst>
        </pc:spChg>
        <pc:spChg chg="add mod">
          <ac:chgData name="Magnus P Johansson" userId="bf015603-8d26-45e1-aafa-fc454a1d4c67" providerId="ADAL" clId="{715C72AB-D4F7-504E-AC0D-308D944AB311}" dt="2024-06-13T06:46:04.578" v="4971"/>
          <ac:spMkLst>
            <pc:docMk/>
            <pc:sldMk cId="1277507502" sldId="366"/>
            <ac:spMk id="4" creationId="{2285D93E-65F7-630F-410E-6B29DB0BF7EA}"/>
          </ac:spMkLst>
        </pc:spChg>
        <pc:picChg chg="add mod">
          <ac:chgData name="Magnus P Johansson" userId="bf015603-8d26-45e1-aafa-fc454a1d4c67" providerId="ADAL" clId="{715C72AB-D4F7-504E-AC0D-308D944AB311}" dt="2024-06-12T13:07:47.578" v="4820" actId="14100"/>
          <ac:picMkLst>
            <pc:docMk/>
            <pc:sldMk cId="1277507502" sldId="366"/>
            <ac:picMk id="1026" creationId="{CE1EA150-EE08-DF4B-4BAD-54880A27AC4B}"/>
          </ac:picMkLst>
        </pc:picChg>
        <pc:picChg chg="add mod">
          <ac:chgData name="Magnus P Johansson" userId="bf015603-8d26-45e1-aafa-fc454a1d4c67" providerId="ADAL" clId="{715C72AB-D4F7-504E-AC0D-308D944AB311}" dt="2024-06-12T13:07:52.309" v="4822" actId="14100"/>
          <ac:picMkLst>
            <pc:docMk/>
            <pc:sldMk cId="1277507502" sldId="366"/>
            <ac:picMk id="1028" creationId="{A62644DE-1BAA-6035-1B86-9B9E19DF7684}"/>
          </ac:picMkLst>
        </pc:picChg>
      </pc:sldChg>
      <pc:sldChg chg="addSp modSp new mod modTransition">
        <pc:chgData name="Magnus P Johansson" userId="bf015603-8d26-45e1-aafa-fc454a1d4c67" providerId="ADAL" clId="{715C72AB-D4F7-504E-AC0D-308D944AB311}" dt="2024-06-13T14:28:59.510" v="5952" actId="1076"/>
        <pc:sldMkLst>
          <pc:docMk/>
          <pc:sldMk cId="1643042396" sldId="367"/>
        </pc:sldMkLst>
        <pc:spChg chg="add mod">
          <ac:chgData name="Magnus P Johansson" userId="bf015603-8d26-45e1-aafa-fc454a1d4c67" providerId="ADAL" clId="{715C72AB-D4F7-504E-AC0D-308D944AB311}" dt="2024-06-13T06:51:36.668" v="4986"/>
          <ac:spMkLst>
            <pc:docMk/>
            <pc:sldMk cId="1643042396" sldId="367"/>
            <ac:spMk id="2" creationId="{AB632730-6D9D-5AF3-85E4-146F9B6B363A}"/>
          </ac:spMkLst>
        </pc:spChg>
        <pc:spChg chg="add mod">
          <ac:chgData name="Magnus P Johansson" userId="bf015603-8d26-45e1-aafa-fc454a1d4c67" providerId="ADAL" clId="{715C72AB-D4F7-504E-AC0D-308D944AB311}" dt="2024-06-13T14:28:59.510" v="5952" actId="1076"/>
          <ac:spMkLst>
            <pc:docMk/>
            <pc:sldMk cId="1643042396" sldId="367"/>
            <ac:spMk id="3" creationId="{C4B35673-BD39-9324-C791-3E7B57947F0F}"/>
          </ac:spMkLst>
        </pc:spChg>
        <pc:picChg chg="add mod">
          <ac:chgData name="Magnus P Johansson" userId="bf015603-8d26-45e1-aafa-fc454a1d4c67" providerId="ADAL" clId="{715C72AB-D4F7-504E-AC0D-308D944AB311}" dt="2024-06-13T14:28:54.218" v="5951" actId="732"/>
          <ac:picMkLst>
            <pc:docMk/>
            <pc:sldMk cId="1643042396" sldId="367"/>
            <ac:picMk id="5122" creationId="{4C0F7273-9A4A-5C9E-B412-4C70B172C410}"/>
          </ac:picMkLst>
        </pc:picChg>
      </pc:sldChg>
      <pc:sldChg chg="addSp modSp new mod modTransition">
        <pc:chgData name="Magnus P Johansson" userId="bf015603-8d26-45e1-aafa-fc454a1d4c67" providerId="ADAL" clId="{715C72AB-D4F7-504E-AC0D-308D944AB311}" dt="2024-06-13T14:37:44.312" v="6091" actId="1036"/>
        <pc:sldMkLst>
          <pc:docMk/>
          <pc:sldMk cId="3491106744" sldId="368"/>
        </pc:sldMkLst>
        <pc:spChg chg="add mod">
          <ac:chgData name="Magnus P Johansson" userId="bf015603-8d26-45e1-aafa-fc454a1d4c67" providerId="ADAL" clId="{715C72AB-D4F7-504E-AC0D-308D944AB311}" dt="2024-06-13T14:37:23.875" v="6033" actId="113"/>
          <ac:spMkLst>
            <pc:docMk/>
            <pc:sldMk cId="3491106744" sldId="368"/>
            <ac:spMk id="2" creationId="{C3B0C3BB-F516-F66B-B1FF-853C67DD451D}"/>
          </ac:spMkLst>
        </pc:spChg>
        <pc:spChg chg="add">
          <ac:chgData name="Magnus P Johansson" userId="bf015603-8d26-45e1-aafa-fc454a1d4c67" providerId="ADAL" clId="{715C72AB-D4F7-504E-AC0D-308D944AB311}" dt="2024-06-13T11:49:10.156" v="5780"/>
          <ac:spMkLst>
            <pc:docMk/>
            <pc:sldMk cId="3491106744" sldId="368"/>
            <ac:spMk id="3" creationId="{7180DE42-1EC0-6A47-BD80-04ABD38DF327}"/>
          </ac:spMkLst>
        </pc:spChg>
        <pc:spChg chg="add">
          <ac:chgData name="Magnus P Johansson" userId="bf015603-8d26-45e1-aafa-fc454a1d4c67" providerId="ADAL" clId="{715C72AB-D4F7-504E-AC0D-308D944AB311}" dt="2024-06-13T11:49:14.549" v="5781"/>
          <ac:spMkLst>
            <pc:docMk/>
            <pc:sldMk cId="3491106744" sldId="368"/>
            <ac:spMk id="4" creationId="{153E2355-8DEB-9749-3385-1D423A5AD208}"/>
          </ac:spMkLst>
        </pc:spChg>
        <pc:picChg chg="add mod">
          <ac:chgData name="Magnus P Johansson" userId="bf015603-8d26-45e1-aafa-fc454a1d4c67" providerId="ADAL" clId="{715C72AB-D4F7-504E-AC0D-308D944AB311}" dt="2024-06-13T14:37:44.312" v="6091" actId="1036"/>
          <ac:picMkLst>
            <pc:docMk/>
            <pc:sldMk cId="3491106744" sldId="368"/>
            <ac:picMk id="5" creationId="{11201E01-6A32-7139-ECE5-E2E85EAA602A}"/>
          </ac:picMkLst>
        </pc:picChg>
        <pc:picChg chg="add mod">
          <ac:chgData name="Magnus P Johansson" userId="bf015603-8d26-45e1-aafa-fc454a1d4c67" providerId="ADAL" clId="{715C72AB-D4F7-504E-AC0D-308D944AB311}" dt="2024-06-13T11:50:47.006" v="5793" actId="1038"/>
          <ac:picMkLst>
            <pc:docMk/>
            <pc:sldMk cId="3491106744" sldId="368"/>
            <ac:picMk id="6" creationId="{8C4CDA1F-A73E-398F-76FC-185F6863E332}"/>
          </ac:picMkLst>
        </pc:picChg>
      </pc:sldChg>
      <pc:sldChg chg="addSp delSp modSp new mod modTransition">
        <pc:chgData name="Magnus P Johansson" userId="bf015603-8d26-45e1-aafa-fc454a1d4c67" providerId="ADAL" clId="{715C72AB-D4F7-504E-AC0D-308D944AB311}" dt="2024-06-13T12:02:23.054" v="5815" actId="14826"/>
        <pc:sldMkLst>
          <pc:docMk/>
          <pc:sldMk cId="763202959" sldId="369"/>
        </pc:sldMkLst>
        <pc:picChg chg="add del">
          <ac:chgData name="Magnus P Johansson" userId="bf015603-8d26-45e1-aafa-fc454a1d4c67" providerId="ADAL" clId="{715C72AB-D4F7-504E-AC0D-308D944AB311}" dt="2024-06-13T11:53:53.746" v="5796" actId="478"/>
          <ac:picMkLst>
            <pc:docMk/>
            <pc:sldMk cId="763202959" sldId="369"/>
            <ac:picMk id="2" creationId="{2A3A1378-1A90-7FD0-C79B-A59D4EABA41E}"/>
          </ac:picMkLst>
        </pc:picChg>
        <pc:picChg chg="add del">
          <ac:chgData name="Magnus P Johansson" userId="bf015603-8d26-45e1-aafa-fc454a1d4c67" providerId="ADAL" clId="{715C72AB-D4F7-504E-AC0D-308D944AB311}" dt="2024-06-13T11:54:45.546" v="5801" actId="478"/>
          <ac:picMkLst>
            <pc:docMk/>
            <pc:sldMk cId="763202959" sldId="369"/>
            <ac:picMk id="3" creationId="{D4983E24-1FCB-49E5-AD3C-BB1803443161}"/>
          </ac:picMkLst>
        </pc:picChg>
        <pc:picChg chg="add del mod">
          <ac:chgData name="Magnus P Johansson" userId="bf015603-8d26-45e1-aafa-fc454a1d4c67" providerId="ADAL" clId="{715C72AB-D4F7-504E-AC0D-308D944AB311}" dt="2024-06-13T11:54:40.146" v="5799" actId="478"/>
          <ac:picMkLst>
            <pc:docMk/>
            <pc:sldMk cId="763202959" sldId="369"/>
            <ac:picMk id="4" creationId="{28128612-6E0D-2C0B-4E4E-8253AFB344D1}"/>
          </ac:picMkLst>
        </pc:picChg>
        <pc:picChg chg="add mod">
          <ac:chgData name="Magnus P Johansson" userId="bf015603-8d26-45e1-aafa-fc454a1d4c67" providerId="ADAL" clId="{715C72AB-D4F7-504E-AC0D-308D944AB311}" dt="2024-06-13T12:02:23.054" v="5815" actId="14826"/>
          <ac:picMkLst>
            <pc:docMk/>
            <pc:sldMk cId="763202959" sldId="369"/>
            <ac:picMk id="5" creationId="{CD935880-798F-1415-B19B-3682DCE5DB19}"/>
          </ac:picMkLst>
        </pc:picChg>
      </pc:sldChg>
      <pc:sldChg chg="modSp add mod modTransition">
        <pc:chgData name="Magnus P Johansson" userId="bf015603-8d26-45e1-aafa-fc454a1d4c67" providerId="ADAL" clId="{715C72AB-D4F7-504E-AC0D-308D944AB311}" dt="2024-06-13T12:02:53.992" v="5816" actId="14826"/>
        <pc:sldMkLst>
          <pc:docMk/>
          <pc:sldMk cId="3875224819" sldId="370"/>
        </pc:sldMkLst>
        <pc:picChg chg="mod">
          <ac:chgData name="Magnus P Johansson" userId="bf015603-8d26-45e1-aafa-fc454a1d4c67" providerId="ADAL" clId="{715C72AB-D4F7-504E-AC0D-308D944AB311}" dt="2024-06-13T12:02:53.992" v="5816" actId="14826"/>
          <ac:picMkLst>
            <pc:docMk/>
            <pc:sldMk cId="3875224819" sldId="370"/>
            <ac:picMk id="3" creationId="{D4983E24-1FCB-49E5-AD3C-BB1803443161}"/>
          </ac:picMkLst>
        </pc:picChg>
      </pc:sldChg>
      <pc:sldChg chg="addSp delSp modSp add mod">
        <pc:chgData name="Magnus P Johansson" userId="bf015603-8d26-45e1-aafa-fc454a1d4c67" providerId="ADAL" clId="{715C72AB-D4F7-504E-AC0D-308D944AB311}" dt="2024-06-13T12:03:53.458" v="5817" actId="14826"/>
        <pc:sldMkLst>
          <pc:docMk/>
          <pc:sldMk cId="816453576" sldId="371"/>
        </pc:sldMkLst>
        <pc:picChg chg="add mod">
          <ac:chgData name="Magnus P Johansson" userId="bf015603-8d26-45e1-aafa-fc454a1d4c67" providerId="ADAL" clId="{715C72AB-D4F7-504E-AC0D-308D944AB311}" dt="2024-06-13T12:03:53.458" v="5817" actId="14826"/>
          <ac:picMkLst>
            <pc:docMk/>
            <pc:sldMk cId="816453576" sldId="371"/>
            <ac:picMk id="2" creationId="{7DF8234B-3765-00A6-A396-94D5196B949B}"/>
          </ac:picMkLst>
        </pc:picChg>
        <pc:picChg chg="del">
          <ac:chgData name="Magnus P Johansson" userId="bf015603-8d26-45e1-aafa-fc454a1d4c67" providerId="ADAL" clId="{715C72AB-D4F7-504E-AC0D-308D944AB311}" dt="2024-06-13T11:57:14.703" v="5805" actId="478"/>
          <ac:picMkLst>
            <pc:docMk/>
            <pc:sldMk cId="816453576" sldId="371"/>
            <ac:picMk id="3" creationId="{D4983E24-1FCB-49E5-AD3C-BB1803443161}"/>
          </ac:picMkLst>
        </pc:picChg>
      </pc:sldChg>
      <pc:sldChg chg="addSp delSp modSp add mod">
        <pc:chgData name="Magnus P Johansson" userId="bf015603-8d26-45e1-aafa-fc454a1d4c67" providerId="ADAL" clId="{715C72AB-D4F7-504E-AC0D-308D944AB311}" dt="2024-06-13T12:06:54.248" v="5835" actId="14100"/>
        <pc:sldMkLst>
          <pc:docMk/>
          <pc:sldMk cId="3257601452" sldId="372"/>
        </pc:sldMkLst>
        <pc:spChg chg="add mod">
          <ac:chgData name="Magnus P Johansson" userId="bf015603-8d26-45e1-aafa-fc454a1d4c67" providerId="ADAL" clId="{715C72AB-D4F7-504E-AC0D-308D944AB311}" dt="2024-06-13T12:06:23.426" v="5829" actId="1076"/>
          <ac:spMkLst>
            <pc:docMk/>
            <pc:sldMk cId="3257601452" sldId="372"/>
            <ac:spMk id="7" creationId="{2C05F721-6A74-C640-8912-3ED6F3ECC8DA}"/>
          </ac:spMkLst>
        </pc:spChg>
        <pc:spChg chg="add mod">
          <ac:chgData name="Magnus P Johansson" userId="bf015603-8d26-45e1-aafa-fc454a1d4c67" providerId="ADAL" clId="{715C72AB-D4F7-504E-AC0D-308D944AB311}" dt="2024-06-13T12:06:54.248" v="5835" actId="14100"/>
          <ac:spMkLst>
            <pc:docMk/>
            <pc:sldMk cId="3257601452" sldId="372"/>
            <ac:spMk id="8" creationId="{A6B5425F-8AA2-4D10-D8C4-0ABF45B0C3D0}"/>
          </ac:spMkLst>
        </pc:spChg>
        <pc:picChg chg="del">
          <ac:chgData name="Magnus P Johansson" userId="bf015603-8d26-45e1-aafa-fc454a1d4c67" providerId="ADAL" clId="{715C72AB-D4F7-504E-AC0D-308D944AB311}" dt="2024-06-13T11:57:52.372" v="5808" actId="478"/>
          <ac:picMkLst>
            <pc:docMk/>
            <pc:sldMk cId="3257601452" sldId="372"/>
            <ac:picMk id="2" creationId="{7DF8234B-3765-00A6-A396-94D5196B949B}"/>
          </ac:picMkLst>
        </pc:picChg>
        <pc:picChg chg="add del mod">
          <ac:chgData name="Magnus P Johansson" userId="bf015603-8d26-45e1-aafa-fc454a1d4c67" providerId="ADAL" clId="{715C72AB-D4F7-504E-AC0D-308D944AB311}" dt="2024-06-13T11:59:34.860" v="5811" actId="478"/>
          <ac:picMkLst>
            <pc:docMk/>
            <pc:sldMk cId="3257601452" sldId="372"/>
            <ac:picMk id="3" creationId="{CEF8F7E1-8A76-165E-7212-1775D527E0E0}"/>
          </ac:picMkLst>
        </pc:picChg>
        <pc:picChg chg="add del mod">
          <ac:chgData name="Magnus P Johansson" userId="bf015603-8d26-45e1-aafa-fc454a1d4c67" providerId="ADAL" clId="{715C72AB-D4F7-504E-AC0D-308D944AB311}" dt="2024-06-13T12:04:05.781" v="5818" actId="478"/>
          <ac:picMkLst>
            <pc:docMk/>
            <pc:sldMk cId="3257601452" sldId="372"/>
            <ac:picMk id="4" creationId="{E1EE2453-3405-0B39-78B4-681385278696}"/>
          </ac:picMkLst>
        </pc:picChg>
        <pc:picChg chg="add mod">
          <ac:chgData name="Magnus P Johansson" userId="bf015603-8d26-45e1-aafa-fc454a1d4c67" providerId="ADAL" clId="{715C72AB-D4F7-504E-AC0D-308D944AB311}" dt="2024-06-13T12:04:37.386" v="5820" actId="1076"/>
          <ac:picMkLst>
            <pc:docMk/>
            <pc:sldMk cId="3257601452" sldId="372"/>
            <ac:picMk id="5" creationId="{84816D5E-61E8-2AF7-B7A8-009655197F5E}"/>
          </ac:picMkLst>
        </pc:picChg>
        <pc:picChg chg="add mod">
          <ac:chgData name="Magnus P Johansson" userId="bf015603-8d26-45e1-aafa-fc454a1d4c67" providerId="ADAL" clId="{715C72AB-D4F7-504E-AC0D-308D944AB311}" dt="2024-06-13T12:06:17.833" v="5828" actId="1076"/>
          <ac:picMkLst>
            <pc:docMk/>
            <pc:sldMk cId="3257601452" sldId="372"/>
            <ac:picMk id="6" creationId="{67A7A460-7D2B-15E6-4145-C9B26B4B33E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813834-C992-874A-999B-F34948573571}" type="datetimeFigureOut">
              <a:rPr lang="en-US" smtClean="0"/>
              <a:t>6/13/24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5CF82C-9912-8E4D-BE02-601DCFABFDC6}" type="slidenum">
              <a:rPr lang="en-US" smtClean="0"/>
              <a:t>‹#›</a:t>
            </a:fld>
            <a:endParaRPr lang="en-US"/>
          </a:p>
        </p:txBody>
      </p:sp>
    </p:spTree>
    <p:extLst>
      <p:ext uri="{BB962C8B-B14F-4D97-AF65-F5344CB8AC3E}">
        <p14:creationId xmlns:p14="http://schemas.microsoft.com/office/powerpoint/2010/main" val="166474195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CB8CD-03A1-B843-8A46-D4867E69E605}" type="datetimeFigureOut">
              <a:rPr lang="en-US" smtClean="0"/>
              <a:t>6/13/24</a:t>
            </a:fld>
            <a:endParaRPr lang="sv-S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F982C5-7E37-5C4D-97D7-010A44D02F0B}" type="slidenum">
              <a:rPr lang="sv-SE" smtClean="0"/>
              <a:t>‹#›</a:t>
            </a:fld>
            <a:endParaRPr lang="sv-SE"/>
          </a:p>
        </p:txBody>
      </p:sp>
    </p:spTree>
    <p:extLst>
      <p:ext uri="{BB962C8B-B14F-4D97-AF65-F5344CB8AC3E}">
        <p14:creationId xmlns:p14="http://schemas.microsoft.com/office/powerpoint/2010/main" val="6430781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ljus">
    <p:bg>
      <p:bgPr>
        <a:solidFill>
          <a:schemeClr val="accent6"/>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6"/>
          </p:nvPr>
        </p:nvSpPr>
        <p:spPr>
          <a:xfrm>
            <a:off x="0" y="0"/>
            <a:ext cx="7239000" cy="5143500"/>
          </a:xfrm>
          <a:noFill/>
        </p:spPr>
        <p:txBody>
          <a:bodyPr lIns="1524000" tIns="0" rIns="0" bIns="0" anchor="ctr" anchorCtr="0">
            <a:noAutofit/>
          </a:bodyPr>
          <a:lstStyle>
            <a:lvl1pPr marL="0" indent="0">
              <a:lnSpc>
                <a:spcPct val="80000"/>
              </a:lnSpc>
              <a:spcBef>
                <a:spcPts val="0"/>
              </a:spcBef>
              <a:buNone/>
              <a:defRPr sz="5200" b="0">
                <a:solidFill>
                  <a:srgbClr val="DF2351"/>
                </a:solidFill>
                <a:latin typeface="+mj-lt"/>
              </a:defRPr>
            </a:lvl1pPr>
            <a:lvl2pPr marL="0" indent="0">
              <a:spcBef>
                <a:spcPts val="1000"/>
              </a:spcBef>
              <a:buNone/>
              <a:defRPr b="1">
                <a:solidFill>
                  <a:srgbClr val="DF2351"/>
                </a:solidFill>
              </a:defRPr>
            </a:lvl2pPr>
            <a:lvl3pPr marL="0" indent="0">
              <a:spcBef>
                <a:spcPts val="1000"/>
              </a:spcBef>
              <a:buNone/>
              <a:defRPr sz="1800" b="1">
                <a:solidFill>
                  <a:srgbClr val="DF2351"/>
                </a:solidFill>
              </a:defRPr>
            </a:lvl3pPr>
            <a:lvl4pPr marL="0" indent="0">
              <a:spcBef>
                <a:spcPts val="1600"/>
              </a:spcBef>
              <a:buNone/>
              <a:defRPr sz="1400" b="0">
                <a:solidFill>
                  <a:srgbClr val="DF2351"/>
                </a:solidFill>
              </a:defRPr>
            </a:lvl4pPr>
            <a:lvl5pPr marL="0" indent="0">
              <a:spcBef>
                <a:spcPts val="1000"/>
              </a:spcBef>
              <a:buNone/>
              <a:defRPr sz="1000" b="0">
                <a:solidFill>
                  <a:srgbClr val="DF235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sv-SE" noProof="0" dirty="0"/>
          </a:p>
        </p:txBody>
      </p:sp>
      <p:sp>
        <p:nvSpPr>
          <p:cNvPr id="4" name="Picture Placeholder 2"/>
          <p:cNvSpPr>
            <a:spLocks noGrp="1"/>
          </p:cNvSpPr>
          <p:nvPr>
            <p:ph type="pic" sz="quarter" idx="17" hasCustomPrompt="1"/>
          </p:nvPr>
        </p:nvSpPr>
        <p:spPr>
          <a:xfrm>
            <a:off x="8153400" y="361949"/>
            <a:ext cx="685800" cy="881939"/>
          </a:xfrm>
          <a:blipFill rotWithShape="1">
            <a:blip r:embed="rId2"/>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2456510156"/>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med graf hög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762000"/>
            <a:ext cx="2286000" cy="781050"/>
          </a:xfrm>
        </p:spPr>
        <p:txBody>
          <a:bodyPr>
            <a:normAutofit/>
          </a:bodyPr>
          <a:lstStyle>
            <a:lvl1pPr>
              <a:defRPr sz="2400"/>
            </a:lvl1pPr>
          </a:lstStyle>
          <a:p>
            <a:r>
              <a:rPr lang="sv-SE" noProof="0" dirty="0"/>
              <a:t>Addera rubrik</a:t>
            </a:r>
          </a:p>
        </p:txBody>
      </p:sp>
      <p:sp>
        <p:nvSpPr>
          <p:cNvPr id="3" name="Content Placeholder 2"/>
          <p:cNvSpPr>
            <a:spLocks noGrp="1"/>
          </p:cNvSpPr>
          <p:nvPr>
            <p:ph idx="1" hasCustomPrompt="1"/>
          </p:nvPr>
        </p:nvSpPr>
        <p:spPr>
          <a:xfrm>
            <a:off x="762000" y="1714500"/>
            <a:ext cx="2286000" cy="2590800"/>
          </a:xfrm>
        </p:spPr>
        <p:txBody>
          <a:bodyPr/>
          <a:lstStyle>
            <a:lvl1pPr>
              <a:lnSpc>
                <a:spcPct val="110000"/>
              </a:lnSpc>
              <a:spcBef>
                <a:spcPts val="800"/>
              </a:spcBef>
              <a:defRPr sz="1400"/>
            </a:lvl1pPr>
            <a:lvl2pPr>
              <a:lnSpc>
                <a:spcPct val="110000"/>
              </a:lnSpc>
              <a:spcBef>
                <a:spcPts val="800"/>
              </a:spcBef>
              <a:defRPr sz="1400"/>
            </a:lvl2pPr>
            <a:lvl3pPr>
              <a:lnSpc>
                <a:spcPct val="110000"/>
              </a:lnSpc>
              <a:spcBef>
                <a:spcPts val="800"/>
              </a:spcBef>
              <a:defRPr sz="1200"/>
            </a:lvl3pPr>
            <a:lvl4pPr>
              <a:lnSpc>
                <a:spcPct val="110000"/>
              </a:lnSpc>
              <a:spcBef>
                <a:spcPts val="800"/>
              </a:spcBef>
              <a:defRPr sz="1200"/>
            </a:lvl4pPr>
            <a:lvl5pPr>
              <a:lnSpc>
                <a:spcPct val="110000"/>
              </a:lnSpc>
              <a:spcBef>
                <a:spcPts val="800"/>
              </a:spcBef>
              <a:defRPr sz="1000"/>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10" name="Content Placeholder 9"/>
          <p:cNvSpPr>
            <a:spLocks noGrp="1"/>
          </p:cNvSpPr>
          <p:nvPr>
            <p:ph sz="quarter" idx="18"/>
          </p:nvPr>
        </p:nvSpPr>
        <p:spPr>
          <a:xfrm>
            <a:off x="3810000" y="762000"/>
            <a:ext cx="4572000" cy="3543300"/>
          </a:xfrm>
        </p:spPr>
        <p:txBody>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dirty="0"/>
          </a:p>
        </p:txBody>
      </p:sp>
    </p:spTree>
    <p:extLst>
      <p:ext uri="{BB962C8B-B14F-4D97-AF65-F5344CB8AC3E}">
        <p14:creationId xmlns:p14="http://schemas.microsoft.com/office/powerpoint/2010/main" val="390995265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med graf väns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762000"/>
            <a:ext cx="2286000" cy="781050"/>
          </a:xfrm>
        </p:spPr>
        <p:txBody>
          <a:bodyPr>
            <a:normAutofit/>
          </a:bodyPr>
          <a:lstStyle>
            <a:lvl1pPr>
              <a:defRPr sz="2400"/>
            </a:lvl1pPr>
          </a:lstStyle>
          <a:p>
            <a:r>
              <a:rPr lang="sv-SE" noProof="0" dirty="0"/>
              <a:t>Addera rubrik</a:t>
            </a:r>
          </a:p>
        </p:txBody>
      </p:sp>
      <p:sp>
        <p:nvSpPr>
          <p:cNvPr id="3" name="Content Placeholder 2"/>
          <p:cNvSpPr>
            <a:spLocks noGrp="1"/>
          </p:cNvSpPr>
          <p:nvPr>
            <p:ph idx="1" hasCustomPrompt="1"/>
          </p:nvPr>
        </p:nvSpPr>
        <p:spPr>
          <a:xfrm>
            <a:off x="6096000" y="1714500"/>
            <a:ext cx="2286000" cy="2590800"/>
          </a:xfrm>
        </p:spPr>
        <p:txBody>
          <a:bodyPr/>
          <a:lstStyle>
            <a:lvl1pPr>
              <a:lnSpc>
                <a:spcPct val="110000"/>
              </a:lnSpc>
              <a:spcBef>
                <a:spcPts val="800"/>
              </a:spcBef>
              <a:defRPr sz="1400"/>
            </a:lvl1pPr>
            <a:lvl2pPr>
              <a:lnSpc>
                <a:spcPct val="110000"/>
              </a:lnSpc>
              <a:spcBef>
                <a:spcPts val="800"/>
              </a:spcBef>
              <a:defRPr sz="1400"/>
            </a:lvl2pPr>
            <a:lvl3pPr>
              <a:lnSpc>
                <a:spcPct val="110000"/>
              </a:lnSpc>
              <a:spcBef>
                <a:spcPts val="800"/>
              </a:spcBef>
              <a:defRPr sz="1200"/>
            </a:lvl3pPr>
            <a:lvl4pPr>
              <a:lnSpc>
                <a:spcPct val="110000"/>
              </a:lnSpc>
              <a:spcBef>
                <a:spcPts val="800"/>
              </a:spcBef>
              <a:defRPr sz="1200"/>
            </a:lvl4pPr>
            <a:lvl5pPr>
              <a:lnSpc>
                <a:spcPct val="110000"/>
              </a:lnSpc>
              <a:spcBef>
                <a:spcPts val="800"/>
              </a:spcBef>
              <a:defRPr sz="1000"/>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10" name="Content Placeholder 9"/>
          <p:cNvSpPr>
            <a:spLocks noGrp="1"/>
          </p:cNvSpPr>
          <p:nvPr>
            <p:ph sz="quarter" idx="18"/>
          </p:nvPr>
        </p:nvSpPr>
        <p:spPr>
          <a:xfrm>
            <a:off x="762000" y="762000"/>
            <a:ext cx="4572000" cy="3543300"/>
          </a:xfrm>
        </p:spPr>
        <p:txBody>
          <a:bodyPr/>
          <a:lstStyle>
            <a:lvl1pPr>
              <a:lnSpc>
                <a:spcPct val="110000"/>
              </a:lnSpc>
              <a:spcBef>
                <a:spcPts val="1200"/>
              </a:spcBef>
              <a:defRPr/>
            </a:lvl1pPr>
            <a:lvl2pPr>
              <a:lnSpc>
                <a:spcPct val="110000"/>
              </a:lnSpc>
              <a:spcBef>
                <a:spcPts val="1200"/>
              </a:spcBef>
              <a:defRPr/>
            </a:lvl2pPr>
            <a:lvl3pPr>
              <a:lnSpc>
                <a:spcPct val="110000"/>
              </a:lnSpc>
              <a:spcBef>
                <a:spcPts val="1200"/>
              </a:spcBef>
              <a:defRPr/>
            </a:lvl3pPr>
            <a:lvl4pPr>
              <a:lnSpc>
                <a:spcPct val="110000"/>
              </a:lnSpc>
              <a:spcBef>
                <a:spcPts val="1200"/>
              </a:spcBef>
              <a:defRPr/>
            </a:lvl4pPr>
            <a:lvl5pPr>
              <a:lnSpc>
                <a:spcPct val="110000"/>
              </a:lnSpc>
              <a:spcBef>
                <a:spcPts val="1200"/>
              </a:spcBef>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a:p>
        </p:txBody>
      </p:sp>
    </p:spTree>
    <p:extLst>
      <p:ext uri="{BB962C8B-B14F-4D97-AF65-F5344CB8AC3E}">
        <p14:creationId xmlns:p14="http://schemas.microsoft.com/office/powerpoint/2010/main" val="134539610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t, ljus">
    <p:bg>
      <p:bgPr>
        <a:solidFill>
          <a:schemeClr val="accent6"/>
        </a:solidFill>
        <a:effectLst/>
      </p:bgPr>
    </p:bg>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1016000" y="762000"/>
            <a:ext cx="7112000" cy="3619500"/>
          </a:xfrm>
        </p:spPr>
        <p:txBody>
          <a:bodyPr bIns="0" anchor="ctr" anchorCtr="0"/>
          <a:lstStyle>
            <a:lvl1pPr marL="0" indent="0" algn="l">
              <a:lnSpc>
                <a:spcPct val="80000"/>
              </a:lnSpc>
              <a:spcBef>
                <a:spcPts val="800"/>
              </a:spcBef>
              <a:buNone/>
              <a:defRPr sz="6000" b="0">
                <a:solidFill>
                  <a:schemeClr val="accent2"/>
                </a:solidFill>
                <a:latin typeface="+mj-lt"/>
              </a:defRPr>
            </a:lvl1pPr>
            <a:lvl2pPr marL="0" indent="0" algn="l">
              <a:lnSpc>
                <a:spcPct val="80000"/>
              </a:lnSpc>
              <a:spcBef>
                <a:spcPts val="1600"/>
              </a:spcBef>
              <a:buNone/>
              <a:defRPr sz="1800">
                <a:solidFill>
                  <a:schemeClr val="accent2"/>
                </a:solidFill>
                <a:latin typeface="+mj-lt"/>
              </a:defRPr>
            </a:lvl2pPr>
            <a:lvl3pPr marL="0" indent="0" algn="l">
              <a:lnSpc>
                <a:spcPct val="120000"/>
              </a:lnSpc>
              <a:spcBef>
                <a:spcPts val="1600"/>
              </a:spcBef>
              <a:buNone/>
              <a:defRPr sz="1400">
                <a:solidFill>
                  <a:schemeClr val="accent2"/>
                </a:solidFill>
              </a:defRPr>
            </a:lvl3pPr>
            <a:lvl4pPr marL="0" indent="0" algn="l">
              <a:lnSpc>
                <a:spcPct val="120000"/>
              </a:lnSpc>
              <a:spcBef>
                <a:spcPts val="1600"/>
              </a:spcBef>
              <a:buNone/>
              <a:defRPr sz="1400">
                <a:solidFill>
                  <a:schemeClr val="accent2"/>
                </a:solidFill>
              </a:defRPr>
            </a:lvl4pPr>
            <a:lvl5pPr marL="0" indent="0" algn="l">
              <a:lnSpc>
                <a:spcPct val="120000"/>
              </a:lnSpc>
              <a:spcBef>
                <a:spcPts val="1600"/>
              </a:spcBef>
              <a:buNone/>
              <a:defRPr sz="1200">
                <a:solidFill>
                  <a:schemeClr val="accent2"/>
                </a:solidFill>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Tree>
    <p:extLst>
      <p:ext uri="{BB962C8B-B14F-4D97-AF65-F5344CB8AC3E}">
        <p14:creationId xmlns:p14="http://schemas.microsoft.com/office/powerpoint/2010/main" val="491862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after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itat, mörk">
    <p:bg>
      <p:bgPr>
        <a:solidFill>
          <a:schemeClr val="accent1"/>
        </a:solidFill>
        <a:effectLst/>
      </p:bgPr>
    </p:bg>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1016000" y="762000"/>
            <a:ext cx="7112000" cy="3619500"/>
          </a:xfrm>
        </p:spPr>
        <p:txBody>
          <a:bodyPr bIns="0" anchor="ctr" anchorCtr="0"/>
          <a:lstStyle>
            <a:lvl1pPr marL="0" indent="0" algn="l">
              <a:lnSpc>
                <a:spcPct val="80000"/>
              </a:lnSpc>
              <a:spcBef>
                <a:spcPts val="800"/>
              </a:spcBef>
              <a:buNone/>
              <a:defRPr sz="6000" b="0">
                <a:solidFill>
                  <a:srgbClr val="FFF0B0"/>
                </a:solidFill>
                <a:latin typeface="+mj-lt"/>
              </a:defRPr>
            </a:lvl1pPr>
            <a:lvl2pPr marL="0" indent="0" algn="l">
              <a:lnSpc>
                <a:spcPct val="80000"/>
              </a:lnSpc>
              <a:spcBef>
                <a:spcPts val="1600"/>
              </a:spcBef>
              <a:buNone/>
              <a:defRPr sz="1800">
                <a:solidFill>
                  <a:srgbClr val="FFF0B0"/>
                </a:solidFill>
                <a:latin typeface="+mj-lt"/>
              </a:defRPr>
            </a:lvl2pPr>
            <a:lvl3pPr marL="0" indent="0" algn="l">
              <a:lnSpc>
                <a:spcPct val="120000"/>
              </a:lnSpc>
              <a:spcBef>
                <a:spcPts val="1600"/>
              </a:spcBef>
              <a:buNone/>
              <a:defRPr sz="1400">
                <a:solidFill>
                  <a:srgbClr val="FFF0B0"/>
                </a:solidFill>
              </a:defRPr>
            </a:lvl3pPr>
            <a:lvl4pPr marL="0" indent="0" algn="l">
              <a:lnSpc>
                <a:spcPct val="120000"/>
              </a:lnSpc>
              <a:spcBef>
                <a:spcPts val="1600"/>
              </a:spcBef>
              <a:buNone/>
              <a:defRPr sz="1400">
                <a:solidFill>
                  <a:srgbClr val="FFF0B0"/>
                </a:solidFill>
              </a:defRPr>
            </a:lvl4pPr>
            <a:lvl5pPr marL="0" indent="0" algn="l">
              <a:lnSpc>
                <a:spcPct val="120000"/>
              </a:lnSpc>
              <a:spcBef>
                <a:spcPts val="1600"/>
              </a:spcBef>
              <a:buNone/>
              <a:defRPr sz="1200">
                <a:solidFill>
                  <a:srgbClr val="FFF0B0"/>
                </a:solidFill>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
        <p:nvSpPr>
          <p:cNvPr id="3" name="Picture Placeholder 2"/>
          <p:cNvSpPr>
            <a:spLocks noGrp="1"/>
          </p:cNvSpPr>
          <p:nvPr>
            <p:ph type="pic" sz="quarter" idx="17" hasCustomPrompt="1"/>
          </p:nvPr>
        </p:nvSpPr>
        <p:spPr>
          <a:xfrm>
            <a:off x="8563202" y="4433646"/>
            <a:ext cx="406845" cy="523203"/>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34678030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a:t>Addera rubrik</a:t>
            </a:r>
            <a:br>
              <a:rPr lang="sv-SE" noProof="0" dirty="0"/>
            </a:br>
            <a:endParaRPr lang="sv-SE" noProof="0" dirty="0"/>
          </a:p>
        </p:txBody>
      </p:sp>
      <p:sp>
        <p:nvSpPr>
          <p:cNvPr id="3" name="Date Placeholder 2"/>
          <p:cNvSpPr>
            <a:spLocks noGrp="1"/>
          </p:cNvSpPr>
          <p:nvPr>
            <p:ph type="dt" sz="half" idx="10"/>
          </p:nvPr>
        </p:nvSpPr>
        <p:spPr/>
        <p:txBody>
          <a:bodyPr/>
          <a:lstStyle/>
          <a:p>
            <a:endParaRPr lang="sv-SE" noProof="0"/>
          </a:p>
        </p:txBody>
      </p:sp>
      <p:sp>
        <p:nvSpPr>
          <p:cNvPr id="4" name="Footer Placeholder 3"/>
          <p:cNvSpPr>
            <a:spLocks noGrp="1"/>
          </p:cNvSpPr>
          <p:nvPr>
            <p:ph type="ftr" sz="quarter" idx="11"/>
          </p:nvPr>
        </p:nvSpPr>
        <p:spPr/>
        <p:txBody>
          <a:bodyPr/>
          <a:lstStyle/>
          <a:p>
            <a:r>
              <a:rPr lang="sv-SE" noProof="0"/>
              <a:t>RISE — Research Institutes of Sweden</a:t>
            </a:r>
          </a:p>
        </p:txBody>
      </p:sp>
      <p:sp>
        <p:nvSpPr>
          <p:cNvPr id="5" name="Slide Number Placeholder 4"/>
          <p:cNvSpPr>
            <a:spLocks noGrp="1"/>
          </p:cNvSpPr>
          <p:nvPr>
            <p:ph type="sldNum" sz="quarter" idx="12"/>
          </p:nvPr>
        </p:nvSpPr>
        <p:spPr/>
        <p:txBody>
          <a:bodyPr/>
          <a:lstStyle/>
          <a:p>
            <a:fld id="{2066355A-084C-D24E-9AD2-7E4FC41EA627}" type="slidenum">
              <a:rPr lang="sv-SE" noProof="0" smtClean="0"/>
              <a:t>‹#›</a:t>
            </a:fld>
            <a:endParaRPr lang="sv-SE" noProof="0"/>
          </a:p>
        </p:txBody>
      </p:sp>
    </p:spTree>
    <p:extLst>
      <p:ext uri="{BB962C8B-B14F-4D97-AF65-F5344CB8AC3E}">
        <p14:creationId xmlns:p14="http://schemas.microsoft.com/office/powerpoint/2010/main" val="1084712998"/>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a text">
    <p:spTree>
      <p:nvGrpSpPr>
        <p:cNvPr id="1" name=""/>
        <p:cNvGrpSpPr/>
        <p:nvPr/>
      </p:nvGrpSpPr>
      <p:grpSpPr>
        <a:xfrm>
          <a:off x="0" y="0"/>
          <a:ext cx="0" cy="0"/>
          <a:chOff x="0" y="0"/>
          <a:chExt cx="0" cy="0"/>
        </a:xfrm>
      </p:grpSpPr>
      <p:sp>
        <p:nvSpPr>
          <p:cNvPr id="10" name="Content Placeholder 9"/>
          <p:cNvSpPr>
            <a:spLocks noGrp="1"/>
          </p:cNvSpPr>
          <p:nvPr>
            <p:ph sz="quarter" idx="18"/>
          </p:nvPr>
        </p:nvSpPr>
        <p:spPr>
          <a:xfrm>
            <a:off x="762000" y="762000"/>
            <a:ext cx="7620000" cy="3543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sv-SE"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Tree>
    <p:extLst>
      <p:ext uri="{BB962C8B-B14F-4D97-AF65-F5344CB8AC3E}">
        <p14:creationId xmlns:p14="http://schemas.microsoft.com/office/powerpoint/2010/main" val="248878835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l bild">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sv-SE" noProof="0"/>
          </a:p>
        </p:txBody>
      </p:sp>
      <p:sp>
        <p:nvSpPr>
          <p:cNvPr id="3" name="Footer Placeholder 2"/>
          <p:cNvSpPr>
            <a:spLocks noGrp="1"/>
          </p:cNvSpPr>
          <p:nvPr>
            <p:ph type="ftr" sz="quarter" idx="11"/>
          </p:nvPr>
        </p:nvSpPr>
        <p:spPr/>
        <p:txBody>
          <a:bodyPr/>
          <a:lstStyle/>
          <a:p>
            <a:r>
              <a:rPr lang="sv-SE" noProof="0"/>
              <a:t>RISE — Research Institutes of Sweden</a:t>
            </a:r>
          </a:p>
        </p:txBody>
      </p:sp>
      <p:sp>
        <p:nvSpPr>
          <p:cNvPr id="4" name="Slide Number Placeholder 3"/>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5" name="Picture Placeholder 7"/>
          <p:cNvSpPr>
            <a:spLocks noGrp="1"/>
          </p:cNvSpPr>
          <p:nvPr>
            <p:ph type="pic" sz="quarter" idx="13"/>
          </p:nvPr>
        </p:nvSpPr>
        <p:spPr>
          <a:xfrm>
            <a:off x="0" y="0"/>
            <a:ext cx="9144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GB"/>
              <a:t>Click icon to add picture</a:t>
            </a:r>
            <a:endParaRPr lang="sv-SE"/>
          </a:p>
        </p:txBody>
      </p:sp>
      <p:sp>
        <p:nvSpPr>
          <p:cNvPr id="7" name="Text Placeholder 12"/>
          <p:cNvSpPr>
            <a:spLocks noGrp="1"/>
          </p:cNvSpPr>
          <p:nvPr>
            <p:ph type="body" sz="quarter" idx="15"/>
          </p:nvPr>
        </p:nvSpPr>
        <p:spPr>
          <a:xfrm>
            <a:off x="762000" y="3028952"/>
            <a:ext cx="2438400" cy="2133917"/>
          </a:xfrm>
          <a:solidFill>
            <a:srgbClr val="FFFFFF"/>
          </a:solidFill>
        </p:spPr>
        <p:txBody>
          <a:bodyPr wrap="square" lIns="330200" tIns="228600" rIns="330200" bIns="279400">
            <a:spAutoFit/>
          </a:bodyPr>
          <a:lstStyle>
            <a:lvl1pPr marL="0" indent="0">
              <a:spcBef>
                <a:spcPts val="0"/>
              </a:spcBef>
              <a:buNone/>
              <a:defRPr sz="1600" b="0">
                <a:latin typeface="+mj-lt"/>
              </a:defRPr>
            </a:lvl1pPr>
            <a:lvl2pPr marL="0" indent="0">
              <a:spcBef>
                <a:spcPts val="0"/>
              </a:spcBef>
              <a:buNone/>
              <a:defRPr sz="1600" b="0">
                <a:latin typeface="+mj-lt"/>
              </a:defRPr>
            </a:lvl2pPr>
            <a:lvl3pPr marL="0" indent="0">
              <a:spcBef>
                <a:spcPts val="0"/>
              </a:spcBef>
              <a:buNone/>
              <a:defRPr sz="1600" b="0">
                <a:latin typeface="+mj-lt"/>
              </a:defRPr>
            </a:lvl3pPr>
            <a:lvl4pPr marL="0" indent="0">
              <a:spcBef>
                <a:spcPts val="0"/>
              </a:spcBef>
              <a:buNone/>
              <a:defRPr sz="1600" b="0">
                <a:latin typeface="+mj-lt"/>
              </a:defRPr>
            </a:lvl4pPr>
            <a:lvl5pPr marL="0" indent="0">
              <a:spcBef>
                <a:spcPts val="0"/>
              </a:spcBef>
              <a:buNone/>
              <a:defRPr sz="1600" b="0">
                <a:latin typeface="+mj-lt"/>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sv-SE" noProof="0" dirty="0"/>
          </a:p>
        </p:txBody>
      </p:sp>
      <p:sp>
        <p:nvSpPr>
          <p:cNvPr id="8" name="Picture Placeholder 2"/>
          <p:cNvSpPr>
            <a:spLocks noGrp="1"/>
          </p:cNvSpPr>
          <p:nvPr>
            <p:ph type="pic" sz="quarter" idx="17" hasCustomPrompt="1"/>
          </p:nvPr>
        </p:nvSpPr>
        <p:spPr>
          <a:xfrm>
            <a:off x="8563202" y="4433646"/>
            <a:ext cx="406845" cy="523203"/>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3857041385"/>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ck, avslutnin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016000" y="762000"/>
            <a:ext cx="7112000" cy="3543300"/>
          </a:xfrm>
        </p:spPr>
        <p:txBody>
          <a:bodyPr bIns="254000" anchor="ctr" anchorCtr="0">
            <a:normAutofit/>
          </a:bodyPr>
          <a:lstStyle>
            <a:lvl1pPr marL="0" indent="0">
              <a:spcBef>
                <a:spcPts val="0"/>
              </a:spcBef>
              <a:spcAft>
                <a:spcPts val="800"/>
              </a:spcAft>
              <a:buNone/>
              <a:defRPr sz="1400" b="1">
                <a:latin typeface="Roboto Mono"/>
                <a:cs typeface="Roboto Mono"/>
              </a:defRPr>
            </a:lvl1pPr>
            <a:lvl2pPr marL="0" indent="0">
              <a:spcBef>
                <a:spcPts val="0"/>
              </a:spcBef>
              <a:buNone/>
              <a:defRPr sz="1100">
                <a:latin typeface="Roboto Mono"/>
                <a:cs typeface="Roboto Mono"/>
              </a:defRPr>
            </a:lvl2pPr>
            <a:lvl3pPr marL="0" indent="0">
              <a:spcBef>
                <a:spcPts val="0"/>
              </a:spcBef>
              <a:buNone/>
              <a:defRPr sz="900">
                <a:latin typeface="Roboto Mono"/>
                <a:cs typeface="Roboto Mono"/>
              </a:defRPr>
            </a:lvl3pPr>
            <a:lvl4pPr marL="0" indent="0">
              <a:spcBef>
                <a:spcPts val="0"/>
              </a:spcBef>
              <a:buNone/>
              <a:defRPr sz="800">
                <a:latin typeface="Roboto Mono"/>
                <a:cs typeface="Roboto Mono"/>
              </a:defRPr>
            </a:lvl4pPr>
            <a:lvl5pPr marL="0" indent="0">
              <a:spcBef>
                <a:spcPts val="0"/>
              </a:spcBef>
              <a:buNone/>
              <a:defRPr sz="600">
                <a:latin typeface="Roboto Mono"/>
                <a:cs typeface="Roboto Mono"/>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7" name="TextBox 6"/>
          <p:cNvSpPr txBox="1"/>
          <p:nvPr userDrawn="1"/>
        </p:nvSpPr>
        <p:spPr>
          <a:xfrm>
            <a:off x="523394" y="4661829"/>
            <a:ext cx="7111999"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1" dirty="0">
                <a:latin typeface="Roboto Mono"/>
                <a:cs typeface="Roboto Mono"/>
              </a:rPr>
              <a:t>RISE</a:t>
            </a:r>
            <a:r>
              <a:rPr lang="sv-SE" sz="800" dirty="0"/>
              <a:t> —</a:t>
            </a:r>
            <a:r>
              <a:rPr lang="sv-SE" sz="800" baseline="0" dirty="0"/>
              <a:t> </a:t>
            </a:r>
            <a:r>
              <a:rPr lang="en-US" sz="800" b="1" dirty="0">
                <a:latin typeface="Roboto Mono"/>
                <a:cs typeface="Roboto Mono"/>
              </a:rPr>
              <a:t>Research Institutes of Sweden AB</a:t>
            </a:r>
            <a:r>
              <a:rPr lang="en-US" sz="800" dirty="0">
                <a:latin typeface="Roboto Mono"/>
                <a:cs typeface="Roboto Mono"/>
              </a:rPr>
              <a:t> </a:t>
            </a:r>
            <a:r>
              <a:rPr lang="hu-HU" sz="800" baseline="0" dirty="0">
                <a:latin typeface="Roboto Mono"/>
                <a:cs typeface="Roboto Mono"/>
              </a:rPr>
              <a:t>· info@ri.se · </a:t>
            </a:r>
            <a:r>
              <a:rPr lang="en-US" sz="800" dirty="0" err="1">
                <a:latin typeface="Roboto Mono"/>
                <a:cs typeface="Roboto Mono"/>
              </a:rPr>
              <a:t>ri.se</a:t>
            </a:r>
            <a:endParaRPr lang="en-US" sz="800" dirty="0">
              <a:latin typeface="Roboto Mono"/>
              <a:cs typeface="Roboto Mono"/>
            </a:endParaRPr>
          </a:p>
        </p:txBody>
      </p:sp>
    </p:spTree>
    <p:extLst>
      <p:ext uri="{BB962C8B-B14F-4D97-AF65-F5344CB8AC3E}">
        <p14:creationId xmlns:p14="http://schemas.microsoft.com/office/powerpoint/2010/main" val="934159803"/>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552450" y="671513"/>
            <a:ext cx="8039100" cy="1847850"/>
          </a:xfrm>
          <a:prstGeom prst="rect">
            <a:avLst/>
          </a:prstGeom>
        </p:spPr>
        <p:txBody>
          <a:bodyPr anchor="b"/>
          <a:lstStyle/>
          <a:p>
            <a:r>
              <a:rPr lang="en-GB"/>
              <a:t>Click to edit Master title style</a:t>
            </a:r>
            <a:endParaRPr/>
          </a:p>
        </p:txBody>
      </p:sp>
      <p:sp>
        <p:nvSpPr>
          <p:cNvPr id="12" name="Body Level One…"/>
          <p:cNvSpPr txBox="1">
            <a:spLocks noGrp="1"/>
          </p:cNvSpPr>
          <p:nvPr>
            <p:ph type="body" sz="quarter" idx="1"/>
          </p:nvPr>
        </p:nvSpPr>
        <p:spPr>
          <a:xfrm>
            <a:off x="552450" y="2566988"/>
            <a:ext cx="8039100" cy="828675"/>
          </a:xfrm>
          <a:prstGeom prst="rect">
            <a:avLst/>
          </a:prstGeom>
        </p:spPr>
        <p:txBody>
          <a:bodyPr anchor="t"/>
          <a:lstStyle>
            <a:lvl1pPr marL="0" indent="0">
              <a:spcBef>
                <a:spcPts val="0"/>
              </a:spcBef>
              <a:buSzTx/>
              <a:buNone/>
              <a:defRPr sz="2175">
                <a:solidFill>
                  <a:srgbClr val="73BFFF"/>
                </a:solidFill>
              </a:defRPr>
            </a:lvl1pPr>
            <a:lvl2pPr marL="0" indent="0">
              <a:spcBef>
                <a:spcPts val="0"/>
              </a:spcBef>
              <a:buSzTx/>
              <a:buNone/>
              <a:defRPr sz="2175">
                <a:solidFill>
                  <a:srgbClr val="73BFFF"/>
                </a:solidFill>
              </a:defRPr>
            </a:lvl2pPr>
            <a:lvl3pPr marL="0" indent="0">
              <a:spcBef>
                <a:spcPts val="0"/>
              </a:spcBef>
              <a:buSzTx/>
              <a:buNone/>
              <a:defRPr sz="2175">
                <a:solidFill>
                  <a:srgbClr val="73BFFF"/>
                </a:solidFill>
              </a:defRPr>
            </a:lvl3pPr>
            <a:lvl4pPr marL="0" indent="0">
              <a:spcBef>
                <a:spcPts val="0"/>
              </a:spcBef>
              <a:buSzTx/>
              <a:buNone/>
              <a:defRPr sz="2175">
                <a:solidFill>
                  <a:srgbClr val="73BFFF"/>
                </a:solidFill>
              </a:defRPr>
            </a:lvl4pPr>
            <a:lvl5pPr marL="0" indent="0">
              <a:spcBef>
                <a:spcPts val="0"/>
              </a:spcBef>
              <a:buSzTx/>
              <a:buNone/>
              <a:defRPr sz="2175">
                <a:solidFill>
                  <a:srgbClr val="73B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1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01009416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mörk">
    <p:bg>
      <p:bgPr>
        <a:solidFill>
          <a:schemeClr val="accent1"/>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6"/>
          </p:nvPr>
        </p:nvSpPr>
        <p:spPr>
          <a:xfrm>
            <a:off x="0" y="0"/>
            <a:ext cx="7239000" cy="5143500"/>
          </a:xfrm>
          <a:noFill/>
        </p:spPr>
        <p:txBody>
          <a:bodyPr lIns="1524000" tIns="0" rIns="0" bIns="0" anchor="ctr" anchorCtr="0">
            <a:noAutofit/>
          </a:bodyPr>
          <a:lstStyle>
            <a:lvl1pPr marL="0" indent="0">
              <a:lnSpc>
                <a:spcPct val="80000"/>
              </a:lnSpc>
              <a:spcBef>
                <a:spcPts val="0"/>
              </a:spcBef>
              <a:buNone/>
              <a:defRPr sz="5200" b="0">
                <a:solidFill>
                  <a:schemeClr val="bg1"/>
                </a:solidFill>
                <a:latin typeface="+mj-lt"/>
              </a:defRPr>
            </a:lvl1pPr>
            <a:lvl2pPr marL="0" indent="0">
              <a:spcBef>
                <a:spcPts val="1000"/>
              </a:spcBef>
              <a:buNone/>
              <a:defRPr b="1">
                <a:solidFill>
                  <a:schemeClr val="bg1"/>
                </a:solidFill>
              </a:defRPr>
            </a:lvl2pPr>
            <a:lvl3pPr marL="0" indent="0">
              <a:spcBef>
                <a:spcPts val="1000"/>
              </a:spcBef>
              <a:buNone/>
              <a:defRPr sz="1800" b="1">
                <a:solidFill>
                  <a:schemeClr val="bg1"/>
                </a:solidFill>
              </a:defRPr>
            </a:lvl3pPr>
            <a:lvl4pPr marL="0" indent="0">
              <a:spcBef>
                <a:spcPts val="1600"/>
              </a:spcBef>
              <a:buNone/>
              <a:defRPr sz="1400" b="0">
                <a:solidFill>
                  <a:schemeClr val="bg1"/>
                </a:solidFill>
              </a:defRPr>
            </a:lvl4pPr>
            <a:lvl5pPr marL="0" indent="0">
              <a:spcBef>
                <a:spcPts val="1000"/>
              </a:spcBef>
              <a:buNone/>
              <a:defRPr sz="1000" b="0">
                <a:solidFill>
                  <a:schemeClr val="bg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sv-SE" noProof="0" dirty="0"/>
          </a:p>
        </p:txBody>
      </p:sp>
      <p:sp>
        <p:nvSpPr>
          <p:cNvPr id="4" name="Picture Placeholder 2"/>
          <p:cNvSpPr>
            <a:spLocks noGrp="1"/>
          </p:cNvSpPr>
          <p:nvPr>
            <p:ph type="pic" sz="quarter" idx="17" hasCustomPrompt="1"/>
          </p:nvPr>
        </p:nvSpPr>
        <p:spPr>
          <a:xfrm>
            <a:off x="8153400" y="361949"/>
            <a:ext cx="685800" cy="881939"/>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13124121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accent6"/>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6" hasCustomPrompt="1"/>
          </p:nvPr>
        </p:nvSpPr>
        <p:spPr>
          <a:xfrm>
            <a:off x="1511300" y="771525"/>
            <a:ext cx="6121400" cy="3600450"/>
          </a:xfrm>
          <a:noFill/>
        </p:spPr>
        <p:txBody>
          <a:bodyPr lIns="0" tIns="0" rIns="0" bIns="0" anchor="ctr" anchorCtr="0">
            <a:noAutofit/>
          </a:bodyPr>
          <a:lstStyle>
            <a:lvl1pPr marL="0" indent="0">
              <a:lnSpc>
                <a:spcPct val="80000"/>
              </a:lnSpc>
              <a:spcBef>
                <a:spcPts val="0"/>
              </a:spcBef>
              <a:buNone/>
              <a:defRPr sz="4400" b="0">
                <a:solidFill>
                  <a:schemeClr val="tx1"/>
                </a:solidFill>
                <a:latin typeface="+mj-lt"/>
              </a:defRPr>
            </a:lvl1pPr>
            <a:lvl2pPr marL="0" indent="0">
              <a:spcBef>
                <a:spcPts val="1000"/>
              </a:spcBef>
              <a:buNone/>
              <a:defRPr b="1">
                <a:solidFill>
                  <a:schemeClr val="tx1"/>
                </a:solidFill>
              </a:defRPr>
            </a:lvl2pPr>
            <a:lvl3pPr marL="0" indent="0">
              <a:spcBef>
                <a:spcPts val="1000"/>
              </a:spcBef>
              <a:buNone/>
              <a:defRPr sz="1800" b="1">
                <a:solidFill>
                  <a:schemeClr val="tx1"/>
                </a:solidFill>
                <a:latin typeface="+mj-lt"/>
              </a:defRPr>
            </a:lvl3pPr>
            <a:lvl4pPr marL="0" indent="0">
              <a:spcBef>
                <a:spcPts val="1000"/>
              </a:spcBef>
              <a:buNone/>
              <a:defRPr sz="1200" b="0" kern="100" cap="all" spc="100" baseline="0">
                <a:solidFill>
                  <a:schemeClr val="tx1"/>
                </a:solidFill>
                <a:latin typeface="+mj-lt"/>
              </a:defRPr>
            </a:lvl4pPr>
            <a:lvl5pPr marL="0" indent="0">
              <a:spcBef>
                <a:spcPts val="1000"/>
              </a:spcBef>
              <a:buNone/>
              <a:defRPr sz="1000" b="0">
                <a:solidFill>
                  <a:schemeClr val="tx1"/>
                </a:solidFill>
              </a:defRPr>
            </a:lvl5pPr>
          </a:lstStyle>
          <a:p>
            <a:pPr lvl="0"/>
            <a:r>
              <a:rPr lang="sv-SE" noProof="0" dirty="0" err="1"/>
              <a:t>Title</a:t>
            </a:r>
            <a:endParaRPr lang="sv-SE" noProof="0" dirty="0"/>
          </a:p>
          <a:p>
            <a:pPr lvl="1"/>
            <a:r>
              <a:rPr lang="sv-SE" noProof="0" dirty="0"/>
              <a:t>Nivå två</a:t>
            </a:r>
          </a:p>
          <a:p>
            <a:pPr lvl="2"/>
            <a:r>
              <a:rPr lang="sv-SE" noProof="0" dirty="0"/>
              <a:t>Nivå tre</a:t>
            </a:r>
          </a:p>
          <a:p>
            <a:pPr lvl="3"/>
            <a:r>
              <a:rPr lang="sv-SE" noProof="0" dirty="0"/>
              <a:t>Nivå fyra</a:t>
            </a:r>
          </a:p>
          <a:p>
            <a:pPr lvl="4"/>
            <a:r>
              <a:rPr lang="sv-SE" noProof="0" dirty="0"/>
              <a:t>Nivå fem</a:t>
            </a:r>
          </a:p>
        </p:txBody>
      </p:sp>
      <p:sp>
        <p:nvSpPr>
          <p:cNvPr id="5" name="Text Placeholder 2">
            <a:extLst>
              <a:ext uri="{FF2B5EF4-FFF2-40B4-BE49-F238E27FC236}">
                <a16:creationId xmlns:a16="http://schemas.microsoft.com/office/drawing/2014/main" id="{0093CC80-C004-E243-8A5E-78520F8DDF50}"/>
              </a:ext>
            </a:extLst>
          </p:cNvPr>
          <p:cNvSpPr>
            <a:spLocks noGrp="1"/>
          </p:cNvSpPr>
          <p:nvPr>
            <p:ph type="body" sz="quarter" idx="19"/>
          </p:nvPr>
        </p:nvSpPr>
        <p:spPr>
          <a:xfrm>
            <a:off x="8135938" y="365512"/>
            <a:ext cx="703262" cy="881939"/>
          </a:xfrm>
          <a:blipFill>
            <a:blip r:embed="rId2" cstate="print">
              <a:extLst>
                <a:ext uri="{28A0092B-C50C-407E-A947-70E740481C1C}">
                  <a14:useLocalDpi xmlns:a14="http://schemas.microsoft.com/office/drawing/2010/main"/>
                </a:ext>
              </a:extLst>
            </a:blip>
            <a:stretch>
              <a:fillRect/>
            </a:stretch>
          </a:blipFill>
        </p:spPr>
        <p:txBody>
          <a:bodyPr anchor="b" anchorCtr="0">
            <a:normAutofit/>
          </a:bodyPr>
          <a:lstStyle>
            <a:lvl1pPr marL="0" indent="0" algn="r">
              <a:buNone/>
              <a:defRPr sz="100">
                <a:solidFill>
                  <a:schemeClr val="bg1"/>
                </a:solidFill>
              </a:defRPr>
            </a:lvl1pPr>
          </a:lstStyle>
          <a:p>
            <a:pPr lvl="0"/>
            <a:r>
              <a:rPr lang="en-US"/>
              <a:t>Click to edit Master text styles</a:t>
            </a:r>
          </a:p>
        </p:txBody>
      </p:sp>
      <p:pic>
        <p:nvPicPr>
          <p:cNvPr id="4" name="Picture 3">
            <a:extLst>
              <a:ext uri="{FF2B5EF4-FFF2-40B4-BE49-F238E27FC236}">
                <a16:creationId xmlns:a16="http://schemas.microsoft.com/office/drawing/2014/main" id="{2E417998-45AA-A944-BED8-0A5FF9F62EA2}"/>
              </a:ext>
            </a:extLst>
          </p:cNvPr>
          <p:cNvPicPr>
            <a:picLocks noChangeAspect="1"/>
          </p:cNvPicPr>
          <p:nvPr userDrawn="1"/>
        </p:nvPicPr>
        <p:blipFill>
          <a:blip r:embed="rId3"/>
          <a:stretch>
            <a:fillRect/>
          </a:stretch>
        </p:blipFill>
        <p:spPr>
          <a:xfrm>
            <a:off x="0" y="-431800"/>
            <a:ext cx="9144000" cy="431800"/>
          </a:xfrm>
          <a:prstGeom prst="rect">
            <a:avLst/>
          </a:prstGeom>
        </p:spPr>
      </p:pic>
      <p:pic>
        <p:nvPicPr>
          <p:cNvPr id="6" name="Picture 5">
            <a:extLst>
              <a:ext uri="{FF2B5EF4-FFF2-40B4-BE49-F238E27FC236}">
                <a16:creationId xmlns:a16="http://schemas.microsoft.com/office/drawing/2014/main" id="{136F5A95-9043-724B-A1C6-FE4F6A895875}"/>
              </a:ext>
            </a:extLst>
          </p:cNvPr>
          <p:cNvPicPr>
            <a:picLocks noChangeAspect="1"/>
          </p:cNvPicPr>
          <p:nvPr userDrawn="1"/>
        </p:nvPicPr>
        <p:blipFill>
          <a:blip r:embed="rId3"/>
          <a:stretch>
            <a:fillRect/>
          </a:stretch>
        </p:blipFill>
        <p:spPr>
          <a:xfrm>
            <a:off x="0" y="5143500"/>
            <a:ext cx="9144000" cy="431800"/>
          </a:xfrm>
          <a:prstGeom prst="rect">
            <a:avLst/>
          </a:prstGeom>
        </p:spPr>
      </p:pic>
      <p:pic>
        <p:nvPicPr>
          <p:cNvPr id="7" name="Picture 6">
            <a:extLst>
              <a:ext uri="{FF2B5EF4-FFF2-40B4-BE49-F238E27FC236}">
                <a16:creationId xmlns:a16="http://schemas.microsoft.com/office/drawing/2014/main" id="{C9EA2336-95A0-D44C-ABF9-BA54B89D1502}"/>
              </a:ext>
            </a:extLst>
          </p:cNvPr>
          <p:cNvPicPr>
            <a:picLocks noChangeAspect="1"/>
          </p:cNvPicPr>
          <p:nvPr userDrawn="1"/>
        </p:nvPicPr>
        <p:blipFill>
          <a:blip r:embed="rId4"/>
          <a:stretch>
            <a:fillRect/>
          </a:stretch>
        </p:blipFill>
        <p:spPr>
          <a:xfrm>
            <a:off x="9148582" y="0"/>
            <a:ext cx="431800" cy="5143500"/>
          </a:xfrm>
          <a:prstGeom prst="rect">
            <a:avLst/>
          </a:prstGeom>
        </p:spPr>
      </p:pic>
      <p:pic>
        <p:nvPicPr>
          <p:cNvPr id="8" name="Picture 7">
            <a:extLst>
              <a:ext uri="{FF2B5EF4-FFF2-40B4-BE49-F238E27FC236}">
                <a16:creationId xmlns:a16="http://schemas.microsoft.com/office/drawing/2014/main" id="{FD9B6532-6603-7A42-BB10-8B926607A678}"/>
              </a:ext>
            </a:extLst>
          </p:cNvPr>
          <p:cNvPicPr>
            <a:picLocks noChangeAspect="1"/>
          </p:cNvPicPr>
          <p:nvPr userDrawn="1"/>
        </p:nvPicPr>
        <p:blipFill>
          <a:blip r:embed="rId4"/>
          <a:stretch>
            <a:fillRect/>
          </a:stretch>
        </p:blipFill>
        <p:spPr>
          <a:xfrm>
            <a:off x="-436382" y="0"/>
            <a:ext cx="431800" cy="5143500"/>
          </a:xfrm>
          <a:prstGeom prst="rect">
            <a:avLst/>
          </a:prstGeom>
        </p:spPr>
      </p:pic>
    </p:spTree>
    <p:extLst>
      <p:ext uri="{BB962C8B-B14F-4D97-AF65-F5344CB8AC3E}">
        <p14:creationId xmlns:p14="http://schemas.microsoft.com/office/powerpoint/2010/main" val="1803784512"/>
      </p:ext>
    </p:extLst>
  </p:cSld>
  <p:clrMapOvr>
    <a:masterClrMapping/>
  </p:clrMapOvr>
  <p:extLst>
    <p:ext uri="{DCECCB84-F9BA-43D5-87BE-67443E8EF086}">
      <p15:sldGuideLst xmlns:p15="http://schemas.microsoft.com/office/powerpoint/2012/main">
        <p15:guide id="1" pos="952">
          <p15:clr>
            <a:srgbClr val="FBAE40"/>
          </p15:clr>
        </p15:guide>
        <p15:guide id="2" pos="48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_Image">
    <p:bg>
      <p:bgPr>
        <a:solidFill>
          <a:schemeClr val="accent6"/>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572000" y="0"/>
            <a:ext cx="4572000" cy="5143499"/>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US"/>
              <a:t>Click icon to add picture</a:t>
            </a:r>
            <a:endParaRPr lang="sv-SE"/>
          </a:p>
        </p:txBody>
      </p:sp>
      <p:sp>
        <p:nvSpPr>
          <p:cNvPr id="6" name="Text Placeholder 2">
            <a:extLst>
              <a:ext uri="{FF2B5EF4-FFF2-40B4-BE49-F238E27FC236}">
                <a16:creationId xmlns:a16="http://schemas.microsoft.com/office/drawing/2014/main" id="{D5EED669-1AB9-AF44-A059-D596819C5C40}"/>
              </a:ext>
            </a:extLst>
          </p:cNvPr>
          <p:cNvSpPr>
            <a:spLocks noGrp="1"/>
          </p:cNvSpPr>
          <p:nvPr>
            <p:ph type="body" sz="quarter" idx="19"/>
          </p:nvPr>
        </p:nvSpPr>
        <p:spPr>
          <a:xfrm>
            <a:off x="8135938" y="365512"/>
            <a:ext cx="703262" cy="881939"/>
          </a:xfrm>
          <a:blipFill>
            <a:blip r:embed="rId2" cstate="print">
              <a:extLst>
                <a:ext uri="{28A0092B-C50C-407E-A947-70E740481C1C}">
                  <a14:useLocalDpi xmlns:a14="http://schemas.microsoft.com/office/drawing/2010/main"/>
                </a:ext>
              </a:extLst>
            </a:blip>
            <a:stretch>
              <a:fillRect/>
            </a:stretch>
          </a:blipFill>
        </p:spPr>
        <p:txBody>
          <a:bodyPr bIns="36000" anchor="b" anchorCtr="0">
            <a:normAutofit/>
          </a:bodyPr>
          <a:lstStyle>
            <a:lvl1pPr marL="0" indent="0" algn="r">
              <a:buNone/>
              <a:defRPr sz="10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86FFBFB7-9E88-8F4A-87B7-94BAF41224CB}"/>
              </a:ext>
            </a:extLst>
          </p:cNvPr>
          <p:cNvPicPr>
            <a:picLocks noChangeAspect="1"/>
          </p:cNvPicPr>
          <p:nvPr userDrawn="1"/>
        </p:nvPicPr>
        <p:blipFill>
          <a:blip r:embed="rId3"/>
          <a:stretch>
            <a:fillRect/>
          </a:stretch>
        </p:blipFill>
        <p:spPr>
          <a:xfrm>
            <a:off x="0" y="-431800"/>
            <a:ext cx="9144000" cy="431800"/>
          </a:xfrm>
          <a:prstGeom prst="rect">
            <a:avLst/>
          </a:prstGeom>
        </p:spPr>
      </p:pic>
      <p:pic>
        <p:nvPicPr>
          <p:cNvPr id="7" name="Picture 6">
            <a:extLst>
              <a:ext uri="{FF2B5EF4-FFF2-40B4-BE49-F238E27FC236}">
                <a16:creationId xmlns:a16="http://schemas.microsoft.com/office/drawing/2014/main" id="{18FBF275-8E6D-4049-B447-950846C41E58}"/>
              </a:ext>
            </a:extLst>
          </p:cNvPr>
          <p:cNvPicPr>
            <a:picLocks noChangeAspect="1"/>
          </p:cNvPicPr>
          <p:nvPr userDrawn="1"/>
        </p:nvPicPr>
        <p:blipFill>
          <a:blip r:embed="rId3"/>
          <a:stretch>
            <a:fillRect/>
          </a:stretch>
        </p:blipFill>
        <p:spPr>
          <a:xfrm>
            <a:off x="0" y="5143500"/>
            <a:ext cx="9144000" cy="431800"/>
          </a:xfrm>
          <a:prstGeom prst="rect">
            <a:avLst/>
          </a:prstGeom>
        </p:spPr>
      </p:pic>
      <p:pic>
        <p:nvPicPr>
          <p:cNvPr id="8" name="Picture 7">
            <a:extLst>
              <a:ext uri="{FF2B5EF4-FFF2-40B4-BE49-F238E27FC236}">
                <a16:creationId xmlns:a16="http://schemas.microsoft.com/office/drawing/2014/main" id="{222ED0E0-15DD-4F4C-8489-581536244951}"/>
              </a:ext>
            </a:extLst>
          </p:cNvPr>
          <p:cNvPicPr>
            <a:picLocks noChangeAspect="1"/>
          </p:cNvPicPr>
          <p:nvPr userDrawn="1"/>
        </p:nvPicPr>
        <p:blipFill>
          <a:blip r:embed="rId4"/>
          <a:stretch>
            <a:fillRect/>
          </a:stretch>
        </p:blipFill>
        <p:spPr>
          <a:xfrm>
            <a:off x="9148582" y="0"/>
            <a:ext cx="431800" cy="5143500"/>
          </a:xfrm>
          <a:prstGeom prst="rect">
            <a:avLst/>
          </a:prstGeom>
        </p:spPr>
      </p:pic>
      <p:pic>
        <p:nvPicPr>
          <p:cNvPr id="9" name="Picture 8">
            <a:extLst>
              <a:ext uri="{FF2B5EF4-FFF2-40B4-BE49-F238E27FC236}">
                <a16:creationId xmlns:a16="http://schemas.microsoft.com/office/drawing/2014/main" id="{2A5755A0-811F-7345-882E-85BE97EFDFF3}"/>
              </a:ext>
            </a:extLst>
          </p:cNvPr>
          <p:cNvPicPr>
            <a:picLocks noChangeAspect="1"/>
          </p:cNvPicPr>
          <p:nvPr userDrawn="1"/>
        </p:nvPicPr>
        <p:blipFill>
          <a:blip r:embed="rId4"/>
          <a:stretch>
            <a:fillRect/>
          </a:stretch>
        </p:blipFill>
        <p:spPr>
          <a:xfrm>
            <a:off x="-436382" y="0"/>
            <a:ext cx="431800" cy="5143500"/>
          </a:xfrm>
          <a:prstGeom prst="rect">
            <a:avLst/>
          </a:prstGeom>
        </p:spPr>
      </p:pic>
      <p:sp>
        <p:nvSpPr>
          <p:cNvPr id="10" name="Text Placeholder 14">
            <a:extLst>
              <a:ext uri="{FF2B5EF4-FFF2-40B4-BE49-F238E27FC236}">
                <a16:creationId xmlns:a16="http://schemas.microsoft.com/office/drawing/2014/main" id="{2192093F-ADE2-BB49-9A2F-AC98E7562F86}"/>
              </a:ext>
            </a:extLst>
          </p:cNvPr>
          <p:cNvSpPr>
            <a:spLocks noGrp="1"/>
          </p:cNvSpPr>
          <p:nvPr>
            <p:ph type="body" sz="quarter" idx="16" hasCustomPrompt="1"/>
          </p:nvPr>
        </p:nvSpPr>
        <p:spPr>
          <a:xfrm>
            <a:off x="792163" y="771525"/>
            <a:ext cx="3059112" cy="3600450"/>
          </a:xfrm>
          <a:noFill/>
        </p:spPr>
        <p:txBody>
          <a:bodyPr lIns="0" tIns="0" rIns="0" bIns="0" anchor="ctr" anchorCtr="0">
            <a:noAutofit/>
          </a:bodyPr>
          <a:lstStyle>
            <a:lvl1pPr marL="0" indent="0">
              <a:lnSpc>
                <a:spcPct val="80000"/>
              </a:lnSpc>
              <a:spcBef>
                <a:spcPts val="0"/>
              </a:spcBef>
              <a:buNone/>
              <a:defRPr sz="4000" b="0">
                <a:solidFill>
                  <a:schemeClr val="tx1"/>
                </a:solidFill>
                <a:latin typeface="+mj-lt"/>
              </a:defRPr>
            </a:lvl1pPr>
            <a:lvl2pPr marL="0" indent="0">
              <a:spcBef>
                <a:spcPts val="1000"/>
              </a:spcBef>
              <a:buNone/>
              <a:defRPr sz="1600" b="1">
                <a:solidFill>
                  <a:schemeClr val="tx1"/>
                </a:solidFill>
              </a:defRPr>
            </a:lvl2pPr>
            <a:lvl3pPr marL="0" indent="0">
              <a:spcBef>
                <a:spcPts val="1000"/>
              </a:spcBef>
              <a:buNone/>
              <a:defRPr sz="1600" b="1">
                <a:solidFill>
                  <a:schemeClr val="tx1"/>
                </a:solidFill>
                <a:latin typeface="+mj-lt"/>
              </a:defRPr>
            </a:lvl3pPr>
            <a:lvl4pPr marL="0" indent="0">
              <a:spcBef>
                <a:spcPts val="1000"/>
              </a:spcBef>
              <a:buNone/>
              <a:defRPr sz="1200" b="0" kern="100" cap="all" spc="100" baseline="0">
                <a:solidFill>
                  <a:schemeClr val="tx1"/>
                </a:solidFill>
                <a:latin typeface="+mj-lt"/>
              </a:defRPr>
            </a:lvl4pPr>
            <a:lvl5pPr marL="0" indent="0">
              <a:spcBef>
                <a:spcPts val="1000"/>
              </a:spcBef>
              <a:buNone/>
              <a:defRPr sz="1000" b="0">
                <a:solidFill>
                  <a:schemeClr val="tx1"/>
                </a:solidFill>
              </a:defRPr>
            </a:lvl5pPr>
          </a:lstStyle>
          <a:p>
            <a:pPr lvl="0"/>
            <a:r>
              <a:rPr lang="sv-SE" noProof="0" dirty="0" err="1"/>
              <a:t>Title</a:t>
            </a:r>
            <a:endParaRPr lang="sv-SE" noProof="0" dirty="0"/>
          </a:p>
          <a:p>
            <a:pPr lvl="1"/>
            <a:r>
              <a:rPr lang="sv-SE" noProof="0" dirty="0"/>
              <a:t>Nivå två</a:t>
            </a:r>
          </a:p>
          <a:p>
            <a:pPr lvl="2"/>
            <a:r>
              <a:rPr lang="sv-SE" noProof="0" dirty="0"/>
              <a:t>Nivå tre</a:t>
            </a:r>
          </a:p>
          <a:p>
            <a:pPr lvl="3"/>
            <a:r>
              <a:rPr lang="sv-SE" noProof="0" dirty="0"/>
              <a:t>Nivå fyra</a:t>
            </a:r>
          </a:p>
          <a:p>
            <a:pPr lvl="4"/>
            <a:r>
              <a:rPr lang="sv-SE" noProof="0" dirty="0"/>
              <a:t>Nivå fem</a:t>
            </a:r>
          </a:p>
        </p:txBody>
      </p:sp>
    </p:spTree>
    <p:extLst>
      <p:ext uri="{BB962C8B-B14F-4D97-AF65-F5344CB8AC3E}">
        <p14:creationId xmlns:p14="http://schemas.microsoft.com/office/powerpoint/2010/main" val="4231570135"/>
      </p:ext>
    </p:extLst>
  </p:cSld>
  <p:clrMapOvr>
    <a:masterClrMapping/>
  </p:clrMapOvr>
  <p:extLst>
    <p:ext uri="{DCECCB84-F9BA-43D5-87BE-67443E8EF086}">
      <p15:sldGuideLst xmlns:p15="http://schemas.microsoft.com/office/powerpoint/2012/main">
        <p15:guide id="1" pos="499">
          <p15:clr>
            <a:srgbClr val="FBAE40"/>
          </p15:clr>
        </p15:guide>
        <p15:guide id="2" pos="242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_Dark">
    <p:bg>
      <p:bgPr>
        <a:solidFill>
          <a:schemeClr val="accent1"/>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C1074ED-B19D-6F40-A3B3-607B0D0B4CF1}"/>
              </a:ext>
            </a:extLst>
          </p:cNvPr>
          <p:cNvSpPr>
            <a:spLocks noGrp="1"/>
          </p:cNvSpPr>
          <p:nvPr>
            <p:ph type="body" sz="quarter" idx="19"/>
          </p:nvPr>
        </p:nvSpPr>
        <p:spPr>
          <a:xfrm>
            <a:off x="8135938" y="365512"/>
            <a:ext cx="703262" cy="881939"/>
          </a:xfrm>
          <a:blipFill>
            <a:blip r:embed="rId2" cstate="print">
              <a:extLst>
                <a:ext uri="{28A0092B-C50C-407E-A947-70E740481C1C}">
                  <a14:useLocalDpi xmlns:a14="http://schemas.microsoft.com/office/drawing/2010/main"/>
                </a:ext>
              </a:extLst>
            </a:blip>
            <a:stretch>
              <a:fillRect/>
            </a:stretch>
          </a:blipFill>
        </p:spPr>
        <p:txBody>
          <a:bodyPr bIns="36000" anchor="b" anchorCtr="0">
            <a:normAutofit/>
          </a:bodyPr>
          <a:lstStyle>
            <a:lvl1pPr marL="0" indent="0" algn="r">
              <a:buNone/>
              <a:defRPr sz="100">
                <a:solidFill>
                  <a:schemeClr val="bg1"/>
                </a:solidFill>
              </a:defRPr>
            </a:lvl1pPr>
          </a:lstStyle>
          <a:p>
            <a:pPr lvl="0"/>
            <a:r>
              <a:rPr lang="en-US"/>
              <a:t>Click to edit Master text styles</a:t>
            </a:r>
          </a:p>
        </p:txBody>
      </p:sp>
      <p:pic>
        <p:nvPicPr>
          <p:cNvPr id="4" name="Picture 3">
            <a:extLst>
              <a:ext uri="{FF2B5EF4-FFF2-40B4-BE49-F238E27FC236}">
                <a16:creationId xmlns:a16="http://schemas.microsoft.com/office/drawing/2014/main" id="{8A14D84B-9BF5-4F45-85FC-79FB85890FCD}"/>
              </a:ext>
            </a:extLst>
          </p:cNvPr>
          <p:cNvPicPr>
            <a:picLocks noChangeAspect="1"/>
          </p:cNvPicPr>
          <p:nvPr userDrawn="1"/>
        </p:nvPicPr>
        <p:blipFill>
          <a:blip r:embed="rId3"/>
          <a:stretch>
            <a:fillRect/>
          </a:stretch>
        </p:blipFill>
        <p:spPr>
          <a:xfrm>
            <a:off x="0" y="-431800"/>
            <a:ext cx="9144000" cy="431800"/>
          </a:xfrm>
          <a:prstGeom prst="rect">
            <a:avLst/>
          </a:prstGeom>
        </p:spPr>
      </p:pic>
      <p:pic>
        <p:nvPicPr>
          <p:cNvPr id="6" name="Picture 5">
            <a:extLst>
              <a:ext uri="{FF2B5EF4-FFF2-40B4-BE49-F238E27FC236}">
                <a16:creationId xmlns:a16="http://schemas.microsoft.com/office/drawing/2014/main" id="{1B53E7C9-9930-ED48-AE78-F2A48A682B4C}"/>
              </a:ext>
            </a:extLst>
          </p:cNvPr>
          <p:cNvPicPr>
            <a:picLocks noChangeAspect="1"/>
          </p:cNvPicPr>
          <p:nvPr userDrawn="1"/>
        </p:nvPicPr>
        <p:blipFill>
          <a:blip r:embed="rId3"/>
          <a:stretch>
            <a:fillRect/>
          </a:stretch>
        </p:blipFill>
        <p:spPr>
          <a:xfrm>
            <a:off x="0" y="5143500"/>
            <a:ext cx="9144000" cy="431800"/>
          </a:xfrm>
          <a:prstGeom prst="rect">
            <a:avLst/>
          </a:prstGeom>
        </p:spPr>
      </p:pic>
      <p:pic>
        <p:nvPicPr>
          <p:cNvPr id="7" name="Picture 6">
            <a:extLst>
              <a:ext uri="{FF2B5EF4-FFF2-40B4-BE49-F238E27FC236}">
                <a16:creationId xmlns:a16="http://schemas.microsoft.com/office/drawing/2014/main" id="{0C21BD01-B6A7-D14B-8A37-2D2C5E17EE0A}"/>
              </a:ext>
            </a:extLst>
          </p:cNvPr>
          <p:cNvPicPr>
            <a:picLocks noChangeAspect="1"/>
          </p:cNvPicPr>
          <p:nvPr userDrawn="1"/>
        </p:nvPicPr>
        <p:blipFill>
          <a:blip r:embed="rId4"/>
          <a:stretch>
            <a:fillRect/>
          </a:stretch>
        </p:blipFill>
        <p:spPr>
          <a:xfrm>
            <a:off x="9148582" y="0"/>
            <a:ext cx="431800" cy="5143500"/>
          </a:xfrm>
          <a:prstGeom prst="rect">
            <a:avLst/>
          </a:prstGeom>
        </p:spPr>
      </p:pic>
      <p:pic>
        <p:nvPicPr>
          <p:cNvPr id="8" name="Picture 7">
            <a:extLst>
              <a:ext uri="{FF2B5EF4-FFF2-40B4-BE49-F238E27FC236}">
                <a16:creationId xmlns:a16="http://schemas.microsoft.com/office/drawing/2014/main" id="{F05BD56C-0D2D-E446-A4E4-20C346421053}"/>
              </a:ext>
            </a:extLst>
          </p:cNvPr>
          <p:cNvPicPr>
            <a:picLocks noChangeAspect="1"/>
          </p:cNvPicPr>
          <p:nvPr userDrawn="1"/>
        </p:nvPicPr>
        <p:blipFill>
          <a:blip r:embed="rId4"/>
          <a:stretch>
            <a:fillRect/>
          </a:stretch>
        </p:blipFill>
        <p:spPr>
          <a:xfrm>
            <a:off x="-436382" y="0"/>
            <a:ext cx="431800" cy="5143500"/>
          </a:xfrm>
          <a:prstGeom prst="rect">
            <a:avLst/>
          </a:prstGeom>
        </p:spPr>
      </p:pic>
      <p:sp>
        <p:nvSpPr>
          <p:cNvPr id="9" name="Text Placeholder 14">
            <a:extLst>
              <a:ext uri="{FF2B5EF4-FFF2-40B4-BE49-F238E27FC236}">
                <a16:creationId xmlns:a16="http://schemas.microsoft.com/office/drawing/2014/main" id="{6C954331-6E51-9447-87D7-9067105CB134}"/>
              </a:ext>
            </a:extLst>
          </p:cNvPr>
          <p:cNvSpPr>
            <a:spLocks noGrp="1"/>
          </p:cNvSpPr>
          <p:nvPr>
            <p:ph type="body" sz="quarter" idx="16" hasCustomPrompt="1"/>
          </p:nvPr>
        </p:nvSpPr>
        <p:spPr>
          <a:xfrm>
            <a:off x="1511300" y="771525"/>
            <a:ext cx="6121400" cy="3600450"/>
          </a:xfrm>
          <a:noFill/>
        </p:spPr>
        <p:txBody>
          <a:bodyPr lIns="0" tIns="0" rIns="0" bIns="0" anchor="ctr" anchorCtr="0">
            <a:noAutofit/>
          </a:bodyPr>
          <a:lstStyle>
            <a:lvl1pPr marL="0" indent="0">
              <a:lnSpc>
                <a:spcPct val="80000"/>
              </a:lnSpc>
              <a:spcBef>
                <a:spcPts val="0"/>
              </a:spcBef>
              <a:buNone/>
              <a:defRPr sz="4400" b="0">
                <a:solidFill>
                  <a:schemeClr val="bg1"/>
                </a:solidFill>
                <a:latin typeface="+mj-lt"/>
              </a:defRPr>
            </a:lvl1pPr>
            <a:lvl2pPr marL="0" indent="0">
              <a:spcBef>
                <a:spcPts val="1000"/>
              </a:spcBef>
              <a:buNone/>
              <a:defRPr b="1">
                <a:solidFill>
                  <a:schemeClr val="bg1"/>
                </a:solidFill>
              </a:defRPr>
            </a:lvl2pPr>
            <a:lvl3pPr marL="0" indent="0">
              <a:spcBef>
                <a:spcPts val="1000"/>
              </a:spcBef>
              <a:buNone/>
              <a:defRPr sz="1800" b="1">
                <a:solidFill>
                  <a:schemeClr val="bg1"/>
                </a:solidFill>
                <a:latin typeface="+mj-lt"/>
              </a:defRPr>
            </a:lvl3pPr>
            <a:lvl4pPr marL="0" indent="0">
              <a:spcBef>
                <a:spcPts val="1000"/>
              </a:spcBef>
              <a:buNone/>
              <a:defRPr sz="1200" b="0" kern="100" cap="all" spc="100" baseline="0">
                <a:solidFill>
                  <a:schemeClr val="bg1"/>
                </a:solidFill>
                <a:latin typeface="+mj-lt"/>
              </a:defRPr>
            </a:lvl4pPr>
            <a:lvl5pPr marL="0" indent="0">
              <a:spcBef>
                <a:spcPts val="1000"/>
              </a:spcBef>
              <a:buNone/>
              <a:defRPr sz="1000" b="0">
                <a:solidFill>
                  <a:schemeClr val="bg1"/>
                </a:solidFill>
              </a:defRPr>
            </a:lvl5pPr>
          </a:lstStyle>
          <a:p>
            <a:pPr lvl="0"/>
            <a:r>
              <a:rPr lang="sv-SE" noProof="0" dirty="0" err="1"/>
              <a:t>Title</a:t>
            </a:r>
            <a:endParaRPr lang="sv-SE" noProof="0" dirty="0"/>
          </a:p>
          <a:p>
            <a:pPr lvl="1"/>
            <a:r>
              <a:rPr lang="sv-SE" noProof="0" dirty="0"/>
              <a:t>Nivå två</a:t>
            </a:r>
          </a:p>
          <a:p>
            <a:pPr lvl="2"/>
            <a:r>
              <a:rPr lang="sv-SE" noProof="0" dirty="0"/>
              <a:t>Nivå tre</a:t>
            </a:r>
          </a:p>
          <a:p>
            <a:pPr lvl="3"/>
            <a:r>
              <a:rPr lang="sv-SE" noProof="0" dirty="0"/>
              <a:t>Nivå fyra</a:t>
            </a:r>
          </a:p>
          <a:p>
            <a:pPr lvl="4"/>
            <a:r>
              <a:rPr lang="sv-SE" noProof="0" dirty="0"/>
              <a:t>Nivå fem</a:t>
            </a:r>
          </a:p>
        </p:txBody>
      </p:sp>
    </p:spTree>
    <p:extLst>
      <p:ext uri="{BB962C8B-B14F-4D97-AF65-F5344CB8AC3E}">
        <p14:creationId xmlns:p14="http://schemas.microsoft.com/office/powerpoint/2010/main" val="2447688953"/>
      </p:ext>
    </p:extLst>
  </p:cSld>
  <p:clrMapOvr>
    <a:masterClrMapping/>
  </p:clrMapOvr>
  <p:extLst>
    <p:ext uri="{DCECCB84-F9BA-43D5-87BE-67443E8EF086}">
      <p15:sldGuideLst xmlns:p15="http://schemas.microsoft.com/office/powerpoint/2012/main">
        <p15:guide id="1" pos="952">
          <p15:clr>
            <a:srgbClr val="FBAE40"/>
          </p15:clr>
        </p15:guide>
        <p15:guide id="2" pos="480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_Image_Dark">
    <p:bg>
      <p:bgPr>
        <a:solidFill>
          <a:schemeClr val="accent1"/>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3" hasCustomPrompt="1"/>
          </p:nvPr>
        </p:nvSpPr>
        <p:spPr>
          <a:xfrm>
            <a:off x="4572000" y="0"/>
            <a:ext cx="4572000" cy="5143499"/>
          </a:xfrm>
          <a:solidFill>
            <a:schemeClr val="bg1">
              <a:lumMod val="95000"/>
            </a:schemeClr>
          </a:solidFill>
        </p:spPr>
        <p:txBody>
          <a:bodyPr bIns="72000" anchor="ctr" anchorCtr="0">
            <a:normAutofit/>
          </a:bodyPr>
          <a:lstStyle>
            <a:lvl1pPr marL="0" indent="0" algn="ctr">
              <a:buNone/>
              <a:defRPr sz="100">
                <a:solidFill>
                  <a:schemeClr val="tx1">
                    <a:alpha val="0"/>
                  </a:schemeClr>
                </a:solidFill>
              </a:defRPr>
            </a:lvl1pPr>
          </a:lstStyle>
          <a:p>
            <a:r>
              <a:rPr lang="sv-SE" dirty="0"/>
              <a:t>Klicka på ikonen för att lägga till en bild</a:t>
            </a:r>
          </a:p>
        </p:txBody>
      </p:sp>
      <p:sp>
        <p:nvSpPr>
          <p:cNvPr id="3" name="Text Placeholder 2">
            <a:extLst>
              <a:ext uri="{FF2B5EF4-FFF2-40B4-BE49-F238E27FC236}">
                <a16:creationId xmlns:a16="http://schemas.microsoft.com/office/drawing/2014/main" id="{72AF79AB-C94E-504D-B9DE-9B9466823674}"/>
              </a:ext>
            </a:extLst>
          </p:cNvPr>
          <p:cNvSpPr>
            <a:spLocks noGrp="1"/>
          </p:cNvSpPr>
          <p:nvPr>
            <p:ph type="body" sz="quarter" idx="19"/>
          </p:nvPr>
        </p:nvSpPr>
        <p:spPr>
          <a:xfrm>
            <a:off x="8135938" y="365512"/>
            <a:ext cx="703262" cy="881939"/>
          </a:xfrm>
          <a:blipFill>
            <a:blip r:embed="rId2" cstate="print">
              <a:extLst>
                <a:ext uri="{28A0092B-C50C-407E-A947-70E740481C1C}">
                  <a14:useLocalDpi xmlns:a14="http://schemas.microsoft.com/office/drawing/2010/main"/>
                </a:ext>
              </a:extLst>
            </a:blip>
            <a:stretch>
              <a:fillRect/>
            </a:stretch>
          </a:blipFill>
        </p:spPr>
        <p:txBody>
          <a:bodyPr bIns="36000" anchor="b" anchorCtr="0">
            <a:normAutofit/>
          </a:bodyPr>
          <a:lstStyle>
            <a:lvl1pPr marL="0" indent="0" algn="r">
              <a:buNone/>
              <a:defRPr sz="100">
                <a:solidFill>
                  <a:schemeClr val="bg1"/>
                </a:solidFill>
              </a:defRPr>
            </a:lvl1pPr>
          </a:lstStyle>
          <a:p>
            <a:pPr lvl="0"/>
            <a:r>
              <a:rPr lang="en-US"/>
              <a:t>Click to edit Master text styles</a:t>
            </a:r>
          </a:p>
        </p:txBody>
      </p:sp>
      <p:sp>
        <p:nvSpPr>
          <p:cNvPr id="5" name="Text Placeholder 14">
            <a:extLst>
              <a:ext uri="{FF2B5EF4-FFF2-40B4-BE49-F238E27FC236}">
                <a16:creationId xmlns:a16="http://schemas.microsoft.com/office/drawing/2014/main" id="{15FB4738-704E-664C-90BA-B8F2D0AE58AA}"/>
              </a:ext>
            </a:extLst>
          </p:cNvPr>
          <p:cNvSpPr>
            <a:spLocks noGrp="1"/>
          </p:cNvSpPr>
          <p:nvPr>
            <p:ph type="body" sz="quarter" idx="16" hasCustomPrompt="1"/>
          </p:nvPr>
        </p:nvSpPr>
        <p:spPr>
          <a:xfrm>
            <a:off x="792163" y="771525"/>
            <a:ext cx="3059112" cy="3600450"/>
          </a:xfrm>
          <a:noFill/>
        </p:spPr>
        <p:txBody>
          <a:bodyPr lIns="0" tIns="0" rIns="0" bIns="0" anchor="ctr" anchorCtr="0">
            <a:noAutofit/>
          </a:bodyPr>
          <a:lstStyle>
            <a:lvl1pPr marL="0" indent="0">
              <a:lnSpc>
                <a:spcPct val="80000"/>
              </a:lnSpc>
              <a:spcBef>
                <a:spcPts val="0"/>
              </a:spcBef>
              <a:buNone/>
              <a:defRPr sz="4000" b="0">
                <a:solidFill>
                  <a:schemeClr val="bg1"/>
                </a:solidFill>
                <a:latin typeface="+mj-lt"/>
              </a:defRPr>
            </a:lvl1pPr>
            <a:lvl2pPr marL="0" indent="0">
              <a:spcBef>
                <a:spcPts val="1000"/>
              </a:spcBef>
              <a:buNone/>
              <a:defRPr sz="1600" b="1">
                <a:solidFill>
                  <a:schemeClr val="bg1"/>
                </a:solidFill>
              </a:defRPr>
            </a:lvl2pPr>
            <a:lvl3pPr marL="0" indent="0">
              <a:spcBef>
                <a:spcPts val="1000"/>
              </a:spcBef>
              <a:buNone/>
              <a:defRPr sz="1600" b="1">
                <a:solidFill>
                  <a:schemeClr val="bg1"/>
                </a:solidFill>
                <a:latin typeface="+mj-lt"/>
              </a:defRPr>
            </a:lvl3pPr>
            <a:lvl4pPr marL="0" indent="0">
              <a:spcBef>
                <a:spcPts val="1000"/>
              </a:spcBef>
              <a:buNone/>
              <a:defRPr sz="1200" b="0" kern="100" cap="all" spc="100" baseline="0">
                <a:solidFill>
                  <a:schemeClr val="bg1"/>
                </a:solidFill>
                <a:latin typeface="+mj-lt"/>
              </a:defRPr>
            </a:lvl4pPr>
            <a:lvl5pPr marL="0" indent="0">
              <a:spcBef>
                <a:spcPts val="1000"/>
              </a:spcBef>
              <a:buNone/>
              <a:defRPr sz="1000" b="0">
                <a:solidFill>
                  <a:schemeClr val="bg1"/>
                </a:solidFill>
              </a:defRPr>
            </a:lvl5pPr>
          </a:lstStyle>
          <a:p>
            <a:pPr lvl="0"/>
            <a:r>
              <a:rPr lang="sv-SE" noProof="0" dirty="0" err="1"/>
              <a:t>Title</a:t>
            </a:r>
            <a:endParaRPr lang="sv-SE" noProof="0" dirty="0"/>
          </a:p>
          <a:p>
            <a:pPr lvl="1"/>
            <a:r>
              <a:rPr lang="sv-SE" noProof="0" dirty="0"/>
              <a:t>Nivå två</a:t>
            </a:r>
          </a:p>
          <a:p>
            <a:pPr lvl="2"/>
            <a:r>
              <a:rPr lang="sv-SE" noProof="0" dirty="0"/>
              <a:t>Nivå tre</a:t>
            </a:r>
          </a:p>
          <a:p>
            <a:pPr lvl="3"/>
            <a:r>
              <a:rPr lang="sv-SE" noProof="0" dirty="0"/>
              <a:t>Nivå fyra</a:t>
            </a:r>
          </a:p>
          <a:p>
            <a:pPr lvl="4"/>
            <a:r>
              <a:rPr lang="sv-SE" noProof="0" dirty="0"/>
              <a:t>Nivå fem</a:t>
            </a:r>
          </a:p>
        </p:txBody>
      </p:sp>
      <p:pic>
        <p:nvPicPr>
          <p:cNvPr id="6" name="Picture 5">
            <a:extLst>
              <a:ext uri="{FF2B5EF4-FFF2-40B4-BE49-F238E27FC236}">
                <a16:creationId xmlns:a16="http://schemas.microsoft.com/office/drawing/2014/main" id="{D918FD27-E79A-054E-B3D3-23ADFD426B22}"/>
              </a:ext>
            </a:extLst>
          </p:cNvPr>
          <p:cNvPicPr>
            <a:picLocks noChangeAspect="1"/>
          </p:cNvPicPr>
          <p:nvPr userDrawn="1"/>
        </p:nvPicPr>
        <p:blipFill>
          <a:blip r:embed="rId3"/>
          <a:stretch>
            <a:fillRect/>
          </a:stretch>
        </p:blipFill>
        <p:spPr>
          <a:xfrm>
            <a:off x="0" y="-431800"/>
            <a:ext cx="9144000" cy="431800"/>
          </a:xfrm>
          <a:prstGeom prst="rect">
            <a:avLst/>
          </a:prstGeom>
        </p:spPr>
      </p:pic>
      <p:pic>
        <p:nvPicPr>
          <p:cNvPr id="7" name="Picture 6">
            <a:extLst>
              <a:ext uri="{FF2B5EF4-FFF2-40B4-BE49-F238E27FC236}">
                <a16:creationId xmlns:a16="http://schemas.microsoft.com/office/drawing/2014/main" id="{EBDE8E9C-384F-F149-B246-687733B3509D}"/>
              </a:ext>
            </a:extLst>
          </p:cNvPr>
          <p:cNvPicPr>
            <a:picLocks noChangeAspect="1"/>
          </p:cNvPicPr>
          <p:nvPr userDrawn="1"/>
        </p:nvPicPr>
        <p:blipFill>
          <a:blip r:embed="rId3"/>
          <a:stretch>
            <a:fillRect/>
          </a:stretch>
        </p:blipFill>
        <p:spPr>
          <a:xfrm>
            <a:off x="0" y="5143500"/>
            <a:ext cx="9144000" cy="431800"/>
          </a:xfrm>
          <a:prstGeom prst="rect">
            <a:avLst/>
          </a:prstGeom>
        </p:spPr>
      </p:pic>
      <p:pic>
        <p:nvPicPr>
          <p:cNvPr id="8" name="Picture 7">
            <a:extLst>
              <a:ext uri="{FF2B5EF4-FFF2-40B4-BE49-F238E27FC236}">
                <a16:creationId xmlns:a16="http://schemas.microsoft.com/office/drawing/2014/main" id="{17A443C6-96BB-7345-AE3D-5663E3C47E0B}"/>
              </a:ext>
            </a:extLst>
          </p:cNvPr>
          <p:cNvPicPr>
            <a:picLocks noChangeAspect="1"/>
          </p:cNvPicPr>
          <p:nvPr userDrawn="1"/>
        </p:nvPicPr>
        <p:blipFill>
          <a:blip r:embed="rId4"/>
          <a:stretch>
            <a:fillRect/>
          </a:stretch>
        </p:blipFill>
        <p:spPr>
          <a:xfrm>
            <a:off x="9148582" y="0"/>
            <a:ext cx="431800" cy="5143500"/>
          </a:xfrm>
          <a:prstGeom prst="rect">
            <a:avLst/>
          </a:prstGeom>
        </p:spPr>
      </p:pic>
      <p:pic>
        <p:nvPicPr>
          <p:cNvPr id="9" name="Picture 8">
            <a:extLst>
              <a:ext uri="{FF2B5EF4-FFF2-40B4-BE49-F238E27FC236}">
                <a16:creationId xmlns:a16="http://schemas.microsoft.com/office/drawing/2014/main" id="{27120BAB-93D2-5A4C-A68B-E8A9EAFD50FA}"/>
              </a:ext>
            </a:extLst>
          </p:cNvPr>
          <p:cNvPicPr>
            <a:picLocks noChangeAspect="1"/>
          </p:cNvPicPr>
          <p:nvPr userDrawn="1"/>
        </p:nvPicPr>
        <p:blipFill>
          <a:blip r:embed="rId4"/>
          <a:stretch>
            <a:fillRect/>
          </a:stretch>
        </p:blipFill>
        <p:spPr>
          <a:xfrm>
            <a:off x="-436382" y="0"/>
            <a:ext cx="431800" cy="5143500"/>
          </a:xfrm>
          <a:prstGeom prst="rect">
            <a:avLst/>
          </a:prstGeom>
        </p:spPr>
      </p:pic>
    </p:spTree>
    <p:extLst>
      <p:ext uri="{BB962C8B-B14F-4D97-AF65-F5344CB8AC3E}">
        <p14:creationId xmlns:p14="http://schemas.microsoft.com/office/powerpoint/2010/main" val="4224731211"/>
      </p:ext>
    </p:extLst>
  </p:cSld>
  <p:clrMapOvr>
    <a:masterClrMapping/>
  </p:clrMapOvr>
  <p:extLst>
    <p:ext uri="{DCECCB84-F9BA-43D5-87BE-67443E8EF086}">
      <p15:sldGuideLst xmlns:p15="http://schemas.microsoft.com/office/powerpoint/2012/main">
        <p15:guide id="1" pos="499">
          <p15:clr>
            <a:srgbClr val="FBAE40"/>
          </p15:clr>
        </p15:guide>
        <p15:guide id="2" pos="24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err="1"/>
              <a:t>Headline</a:t>
            </a:r>
            <a:r>
              <a:rPr lang="sv-SE" noProof="0" dirty="0"/>
              <a:t> </a:t>
            </a:r>
          </a:p>
        </p:txBody>
      </p:sp>
      <p:sp>
        <p:nvSpPr>
          <p:cNvPr id="3" name="Content Placeholder 2"/>
          <p:cNvSpPr>
            <a:spLocks noGrp="1"/>
          </p:cNvSpPr>
          <p:nvPr>
            <p:ph idx="1" hasCustomPrompt="1"/>
          </p:nvPr>
        </p:nvSpPr>
        <p:spPr/>
        <p:txBody>
          <a:body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6" name="Date Placeholder 3">
            <a:extLst>
              <a:ext uri="{FF2B5EF4-FFF2-40B4-BE49-F238E27FC236}">
                <a16:creationId xmlns:a16="http://schemas.microsoft.com/office/drawing/2014/main" id="{C06FB4C7-6926-5B4A-9052-7A0A9199D1CA}"/>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8" name="Slide Number Placeholder 5">
            <a:extLst>
              <a:ext uri="{FF2B5EF4-FFF2-40B4-BE49-F238E27FC236}">
                <a16:creationId xmlns:a16="http://schemas.microsoft.com/office/drawing/2014/main" id="{6602FC4F-BD79-FC49-A418-20481E8BD8F9}"/>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7" name="Footer Placeholder 4">
            <a:extLst>
              <a:ext uri="{FF2B5EF4-FFF2-40B4-BE49-F238E27FC236}">
                <a16:creationId xmlns:a16="http://schemas.microsoft.com/office/drawing/2014/main" id="{996EE7F3-FA32-4859-9283-80AC59A67D7B}"/>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40994818"/>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_2-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err="1"/>
              <a:t>Headline</a:t>
            </a:r>
            <a:endParaRPr lang="sv-SE" noProof="0" dirty="0"/>
          </a:p>
        </p:txBody>
      </p:sp>
      <p:sp>
        <p:nvSpPr>
          <p:cNvPr id="3" name="Content Placeholder 2"/>
          <p:cNvSpPr>
            <a:spLocks noGrp="1"/>
          </p:cNvSpPr>
          <p:nvPr>
            <p:ph idx="1" hasCustomPrompt="1"/>
          </p:nvPr>
        </p:nvSpPr>
        <p:spPr>
          <a:xfrm>
            <a:off x="1150938" y="1851975"/>
            <a:ext cx="3241674" cy="2520000"/>
          </a:xfrm>
        </p:spPr>
        <p:txBody>
          <a:bodyPr/>
          <a:lstStyle>
            <a:lvl1pPr>
              <a:spcBef>
                <a:spcPts val="1000"/>
              </a:spcBef>
              <a:defRPr sz="1400"/>
            </a:lvl1pPr>
            <a:lvl2pPr>
              <a:spcBef>
                <a:spcPts val="600"/>
              </a:spcBef>
              <a:defRPr sz="1400"/>
            </a:lvl2pPr>
            <a:lvl3pPr>
              <a:spcBef>
                <a:spcPts val="600"/>
              </a:spcBef>
              <a:defRPr sz="1200"/>
            </a:lvl3pPr>
            <a:lvl4pPr>
              <a:spcBef>
                <a:spcPts val="600"/>
              </a:spcBef>
              <a:defRPr sz="1200"/>
            </a:lvl4pPr>
            <a:lvl5pPr>
              <a:spcBef>
                <a:spcPts val="600"/>
              </a:spcBef>
              <a:defRPr/>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8" name="Content Placeholder 2"/>
          <p:cNvSpPr>
            <a:spLocks noGrp="1"/>
          </p:cNvSpPr>
          <p:nvPr>
            <p:ph idx="13" hasCustomPrompt="1"/>
          </p:nvPr>
        </p:nvSpPr>
        <p:spPr>
          <a:xfrm>
            <a:off x="4751388" y="1851975"/>
            <a:ext cx="3241675" cy="2520000"/>
          </a:xfrm>
        </p:spPr>
        <p:txBody>
          <a:bodyPr/>
          <a:lstStyle>
            <a:lvl1pPr>
              <a:spcBef>
                <a:spcPts val="1000"/>
              </a:spcBef>
              <a:defRPr sz="1400"/>
            </a:lvl1pPr>
            <a:lvl2pPr>
              <a:spcBef>
                <a:spcPts val="600"/>
              </a:spcBef>
              <a:defRPr sz="1400"/>
            </a:lvl2pPr>
            <a:lvl3pPr>
              <a:spcBef>
                <a:spcPts val="600"/>
              </a:spcBef>
              <a:defRPr sz="1200"/>
            </a:lvl3pPr>
            <a:lvl4pPr>
              <a:spcBef>
                <a:spcPts val="600"/>
              </a:spcBef>
              <a:defRPr sz="1200"/>
            </a:lvl4pPr>
            <a:lvl5pPr>
              <a:spcBef>
                <a:spcPts val="600"/>
              </a:spcBef>
              <a:defRPr/>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
        <p:nvSpPr>
          <p:cNvPr id="12" name="Date Placeholder 3">
            <a:extLst>
              <a:ext uri="{FF2B5EF4-FFF2-40B4-BE49-F238E27FC236}">
                <a16:creationId xmlns:a16="http://schemas.microsoft.com/office/drawing/2014/main" id="{20910EA6-F1D6-E84A-9420-8AE8E9B8FD28}"/>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4" name="Slide Number Placeholder 5">
            <a:extLst>
              <a:ext uri="{FF2B5EF4-FFF2-40B4-BE49-F238E27FC236}">
                <a16:creationId xmlns:a16="http://schemas.microsoft.com/office/drawing/2014/main" id="{4030A5F1-ED3C-1F41-8223-11BDFF4E104A}"/>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9" name="Footer Placeholder 4">
            <a:extLst>
              <a:ext uri="{FF2B5EF4-FFF2-40B4-BE49-F238E27FC236}">
                <a16:creationId xmlns:a16="http://schemas.microsoft.com/office/drawing/2014/main" id="{F7022092-F3F2-40E5-BC35-5E25E8B3A8F3}"/>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3386280331"/>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guide id="3" pos="2767">
          <p15:clr>
            <a:srgbClr val="FBAE40"/>
          </p15:clr>
        </p15:guide>
        <p15:guide id="4" pos="299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_SmallMarg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411163"/>
            <a:ext cx="8280400" cy="360000"/>
          </a:xfrm>
        </p:spPr>
        <p:txBody>
          <a:bodyPr>
            <a:normAutofit/>
          </a:bodyPr>
          <a:lstStyle>
            <a:lvl1pPr>
              <a:defRPr sz="2400"/>
            </a:lvl1pPr>
          </a:lstStyle>
          <a:p>
            <a:r>
              <a:rPr lang="sv-SE" noProof="0" dirty="0" err="1"/>
              <a:t>Headline</a:t>
            </a:r>
            <a:endParaRPr lang="sv-SE" noProof="0" dirty="0"/>
          </a:p>
        </p:txBody>
      </p:sp>
      <p:sp>
        <p:nvSpPr>
          <p:cNvPr id="7" name="Content Placeholder 2">
            <a:extLst>
              <a:ext uri="{FF2B5EF4-FFF2-40B4-BE49-F238E27FC236}">
                <a16:creationId xmlns:a16="http://schemas.microsoft.com/office/drawing/2014/main" id="{52432303-9D0E-5F42-9566-E66662311459}"/>
              </a:ext>
            </a:extLst>
          </p:cNvPr>
          <p:cNvSpPr>
            <a:spLocks noGrp="1"/>
          </p:cNvSpPr>
          <p:nvPr>
            <p:ph idx="13" hasCustomPrompt="1"/>
          </p:nvPr>
        </p:nvSpPr>
        <p:spPr>
          <a:xfrm>
            <a:off x="431800" y="915975"/>
            <a:ext cx="8280400" cy="3456000"/>
          </a:xfrm>
        </p:spPr>
        <p:txBody>
          <a:bodyPr>
            <a:normAutofit/>
          </a:bodyPr>
          <a:lstStyle>
            <a:lvl1pPr marL="0" indent="0">
              <a:spcBef>
                <a:spcPts val="1000"/>
              </a:spcBef>
              <a:buNone/>
              <a:defRPr sz="1200"/>
            </a:lvl1pPr>
            <a:lvl2pPr marL="275850" indent="0">
              <a:spcBef>
                <a:spcPts val="1000"/>
              </a:spcBef>
              <a:buNone/>
              <a:defRPr sz="1200"/>
            </a:lvl2pPr>
            <a:lvl3pPr marL="554400" indent="0">
              <a:spcBef>
                <a:spcPts val="1000"/>
              </a:spcBef>
              <a:buNone/>
              <a:defRPr sz="1200"/>
            </a:lvl3pPr>
            <a:lvl4pPr marL="795600" indent="0">
              <a:spcBef>
                <a:spcPts val="1000"/>
              </a:spcBef>
              <a:buNone/>
              <a:defRPr sz="1200"/>
            </a:lvl4pPr>
            <a:lvl5pPr marL="1180800" indent="0">
              <a:spcBef>
                <a:spcPts val="1000"/>
              </a:spcBef>
              <a:buNone/>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8" name="Date Placeholder 3">
            <a:extLst>
              <a:ext uri="{FF2B5EF4-FFF2-40B4-BE49-F238E27FC236}">
                <a16:creationId xmlns:a16="http://schemas.microsoft.com/office/drawing/2014/main" id="{35342A7C-45BE-614E-AA9E-C32E22EB61B9}"/>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0" name="Slide Number Placeholder 5">
            <a:extLst>
              <a:ext uri="{FF2B5EF4-FFF2-40B4-BE49-F238E27FC236}">
                <a16:creationId xmlns:a16="http://schemas.microsoft.com/office/drawing/2014/main" id="{100FA193-3E49-954D-95CB-D1BC40722355}"/>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11" name="Footer Placeholder 4">
            <a:extLst>
              <a:ext uri="{FF2B5EF4-FFF2-40B4-BE49-F238E27FC236}">
                <a16:creationId xmlns:a16="http://schemas.microsoft.com/office/drawing/2014/main" id="{900CCF8E-839E-4967-BC92-F7DB2039533B}"/>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3545497769"/>
      </p:ext>
    </p:extLst>
  </p:cSld>
  <p:clrMapOvr>
    <a:masterClrMapping/>
  </p:clrMapOvr>
  <p:extLst>
    <p:ext uri="{DCECCB84-F9BA-43D5-87BE-67443E8EF086}">
      <p15:sldGuideLst xmlns:p15="http://schemas.microsoft.com/office/powerpoint/2012/main">
        <p15:guide id="1" pos="272">
          <p15:clr>
            <a:srgbClr val="FBAE40"/>
          </p15:clr>
        </p15:guide>
        <p15:guide id="2" pos="5488">
          <p15:clr>
            <a:srgbClr val="FBAE40"/>
          </p15:clr>
        </p15:guide>
        <p15:guide id="3" orient="horz" pos="259">
          <p15:clr>
            <a:srgbClr val="FBAE40"/>
          </p15:clr>
        </p15:guide>
        <p15:guide id="4" pos="2880">
          <p15:clr>
            <a:srgbClr val="FBAE40"/>
          </p15:clr>
        </p15:guide>
        <p15:guide id="5" pos="3334">
          <p15:clr>
            <a:srgbClr val="FBAE40"/>
          </p15:clr>
        </p15:guide>
        <p15:guide id="6" pos="242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_SmallMargin_2-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411163"/>
            <a:ext cx="8280400" cy="360000"/>
          </a:xfrm>
        </p:spPr>
        <p:txBody>
          <a:bodyPr>
            <a:normAutofit/>
          </a:bodyPr>
          <a:lstStyle>
            <a:lvl1pPr>
              <a:defRPr sz="2400"/>
            </a:lvl1pPr>
          </a:lstStyle>
          <a:p>
            <a:r>
              <a:rPr lang="sv-SE" noProof="0" dirty="0" err="1"/>
              <a:t>Headline</a:t>
            </a:r>
            <a:endParaRPr lang="sv-SE" noProof="0" dirty="0"/>
          </a:p>
        </p:txBody>
      </p:sp>
      <p:sp>
        <p:nvSpPr>
          <p:cNvPr id="8" name="Content Placeholder 2">
            <a:extLst>
              <a:ext uri="{FF2B5EF4-FFF2-40B4-BE49-F238E27FC236}">
                <a16:creationId xmlns:a16="http://schemas.microsoft.com/office/drawing/2014/main" id="{A05BCF24-7A98-2F41-A8B9-FDB1B14A40E8}"/>
              </a:ext>
            </a:extLst>
          </p:cNvPr>
          <p:cNvSpPr>
            <a:spLocks noGrp="1"/>
          </p:cNvSpPr>
          <p:nvPr>
            <p:ph idx="14" hasCustomPrompt="1"/>
          </p:nvPr>
        </p:nvSpPr>
        <p:spPr>
          <a:xfrm>
            <a:off x="431800" y="915975"/>
            <a:ext cx="8280400" cy="3456000"/>
          </a:xfrm>
        </p:spPr>
        <p:txBody>
          <a:bodyPr numCol="2" spcCol="360000">
            <a:normAutofit/>
          </a:bodyPr>
          <a:lstStyle>
            <a:lvl1pPr marL="0" indent="0">
              <a:spcBef>
                <a:spcPts val="1000"/>
              </a:spcBef>
              <a:buNone/>
              <a:defRPr sz="1200"/>
            </a:lvl1pPr>
            <a:lvl2pPr marL="275850" indent="0">
              <a:spcBef>
                <a:spcPts val="1000"/>
              </a:spcBef>
              <a:buNone/>
              <a:defRPr sz="1200"/>
            </a:lvl2pPr>
            <a:lvl3pPr marL="554400" indent="0">
              <a:spcBef>
                <a:spcPts val="1000"/>
              </a:spcBef>
              <a:buNone/>
              <a:defRPr sz="1200"/>
            </a:lvl3pPr>
            <a:lvl4pPr marL="795600" indent="0">
              <a:spcBef>
                <a:spcPts val="1000"/>
              </a:spcBef>
              <a:buNone/>
              <a:defRPr sz="1200"/>
            </a:lvl4pPr>
            <a:lvl5pPr marL="1180800" indent="0">
              <a:spcBef>
                <a:spcPts val="1000"/>
              </a:spcBef>
              <a:buNone/>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3" name="Date Placeholder 3">
            <a:extLst>
              <a:ext uri="{FF2B5EF4-FFF2-40B4-BE49-F238E27FC236}">
                <a16:creationId xmlns:a16="http://schemas.microsoft.com/office/drawing/2014/main" id="{C0855C50-1E15-3442-B220-B72454A9A5D3}"/>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5" name="Slide Number Placeholder 5">
            <a:extLst>
              <a:ext uri="{FF2B5EF4-FFF2-40B4-BE49-F238E27FC236}">
                <a16:creationId xmlns:a16="http://schemas.microsoft.com/office/drawing/2014/main" id="{41654085-AA8C-7848-8382-960D45A3D73E}"/>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7" name="Footer Placeholder 4">
            <a:extLst>
              <a:ext uri="{FF2B5EF4-FFF2-40B4-BE49-F238E27FC236}">
                <a16:creationId xmlns:a16="http://schemas.microsoft.com/office/drawing/2014/main" id="{409E907A-DC6D-492C-8D8C-02CCA5E571DB}"/>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1478973158"/>
      </p:ext>
    </p:extLst>
  </p:cSld>
  <p:clrMapOvr>
    <a:masterClrMapping/>
  </p:clrMapOvr>
  <p:extLst>
    <p:ext uri="{DCECCB84-F9BA-43D5-87BE-67443E8EF086}">
      <p15:sldGuideLst xmlns:p15="http://schemas.microsoft.com/office/powerpoint/2012/main">
        <p15:guide id="1" pos="272">
          <p15:clr>
            <a:srgbClr val="FBAE40"/>
          </p15:clr>
        </p15:guide>
        <p15:guide id="2" pos="5488">
          <p15:clr>
            <a:srgbClr val="FBAE40"/>
          </p15:clr>
        </p15:guide>
        <p15:guide id="3" orient="horz" pos="259">
          <p15:clr>
            <a:srgbClr val="FBAE40"/>
          </p15:clr>
        </p15:guide>
        <p15:guide id="4" pos="2767">
          <p15:clr>
            <a:srgbClr val="FBAE40"/>
          </p15:clr>
        </p15:guide>
        <p15:guide id="5" pos="299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_SmallMargin_3-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1800" y="411163"/>
            <a:ext cx="8280400" cy="360000"/>
          </a:xfrm>
        </p:spPr>
        <p:txBody>
          <a:bodyPr>
            <a:normAutofit/>
          </a:bodyPr>
          <a:lstStyle>
            <a:lvl1pPr>
              <a:defRPr sz="2400"/>
            </a:lvl1pPr>
          </a:lstStyle>
          <a:p>
            <a:r>
              <a:rPr lang="sv-SE" noProof="0" dirty="0" err="1"/>
              <a:t>Headline</a:t>
            </a:r>
            <a:endParaRPr lang="sv-SE" noProof="0" dirty="0"/>
          </a:p>
        </p:txBody>
      </p:sp>
      <p:sp>
        <p:nvSpPr>
          <p:cNvPr id="3" name="Content Placeholder 2"/>
          <p:cNvSpPr>
            <a:spLocks noGrp="1"/>
          </p:cNvSpPr>
          <p:nvPr>
            <p:ph idx="1" hasCustomPrompt="1"/>
          </p:nvPr>
        </p:nvSpPr>
        <p:spPr>
          <a:xfrm>
            <a:off x="431800" y="915975"/>
            <a:ext cx="8280400" cy="3456000"/>
          </a:xfrm>
        </p:spPr>
        <p:txBody>
          <a:bodyPr numCol="3" spcCol="360000">
            <a:normAutofit/>
          </a:bodyPr>
          <a:lstStyle>
            <a:lvl1pPr marL="0" indent="0">
              <a:spcBef>
                <a:spcPts val="1000"/>
              </a:spcBef>
              <a:buNone/>
              <a:defRPr sz="1200"/>
            </a:lvl1pPr>
            <a:lvl2pPr marL="275850" indent="0">
              <a:spcBef>
                <a:spcPts val="1000"/>
              </a:spcBef>
              <a:buNone/>
              <a:defRPr sz="1200"/>
            </a:lvl2pPr>
            <a:lvl3pPr marL="554400" indent="0">
              <a:spcBef>
                <a:spcPts val="1000"/>
              </a:spcBef>
              <a:buNone/>
              <a:defRPr sz="1200"/>
            </a:lvl3pPr>
            <a:lvl4pPr marL="795600" indent="0">
              <a:spcBef>
                <a:spcPts val="1000"/>
              </a:spcBef>
              <a:buNone/>
              <a:defRPr sz="1200"/>
            </a:lvl4pPr>
            <a:lvl5pPr marL="1180800" indent="0">
              <a:spcBef>
                <a:spcPts val="1000"/>
              </a:spcBef>
              <a:buNone/>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9" name="Date Placeholder 3">
            <a:extLst>
              <a:ext uri="{FF2B5EF4-FFF2-40B4-BE49-F238E27FC236}">
                <a16:creationId xmlns:a16="http://schemas.microsoft.com/office/drawing/2014/main" id="{96B028F9-33E2-504F-BAF7-FC5391A2B630}"/>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1" name="Slide Number Placeholder 5">
            <a:extLst>
              <a:ext uri="{FF2B5EF4-FFF2-40B4-BE49-F238E27FC236}">
                <a16:creationId xmlns:a16="http://schemas.microsoft.com/office/drawing/2014/main" id="{852BA580-6DCE-4D42-A823-E45043F5B9B8}"/>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7" name="Footer Placeholder 4">
            <a:extLst>
              <a:ext uri="{FF2B5EF4-FFF2-40B4-BE49-F238E27FC236}">
                <a16:creationId xmlns:a16="http://schemas.microsoft.com/office/drawing/2014/main" id="{8052CEA4-41FB-4AD6-A1E2-CA4D6D7E1689}"/>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1775721952"/>
      </p:ext>
    </p:extLst>
  </p:cSld>
  <p:clrMapOvr>
    <a:masterClrMapping/>
  </p:clrMapOvr>
  <p:extLst>
    <p:ext uri="{DCECCB84-F9BA-43D5-87BE-67443E8EF086}">
      <p15:sldGuideLst xmlns:p15="http://schemas.microsoft.com/office/powerpoint/2012/main">
        <p15:guide id="1" pos="272">
          <p15:clr>
            <a:srgbClr val="FBAE40"/>
          </p15:clr>
        </p15:guide>
        <p15:guide id="2" pos="5488">
          <p15:clr>
            <a:srgbClr val="FBAE40"/>
          </p15:clr>
        </p15:guide>
        <p15:guide id="3" orient="horz" pos="259">
          <p15:clr>
            <a:srgbClr val="FBAE40"/>
          </p15:clr>
        </p15:guide>
        <p15:guide id="4" pos="1859">
          <p15:clr>
            <a:srgbClr val="FBAE40"/>
          </p15:clr>
        </p15:guide>
        <p15:guide id="5" pos="2086">
          <p15:clr>
            <a:srgbClr val="FBAE40"/>
          </p15:clr>
        </p15:guide>
        <p15:guide id="6" pos="3674">
          <p15:clr>
            <a:srgbClr val="FBAE40"/>
          </p15:clr>
        </p15:guide>
        <p15:guide id="7" pos="390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_Compare">
    <p:bg>
      <p:bgPr>
        <a:solidFill>
          <a:schemeClr val="accent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1ECBF6-14D6-5A4B-B35C-BA464DFC6554}"/>
              </a:ext>
            </a:extLst>
          </p:cNvPr>
          <p:cNvSpPr/>
          <p:nvPr userDrawn="1"/>
        </p:nvSpPr>
        <p:spPr>
          <a:xfrm>
            <a:off x="1" y="0"/>
            <a:ext cx="4571999"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sp>
        <p:nvSpPr>
          <p:cNvPr id="2" name="Title 1"/>
          <p:cNvSpPr>
            <a:spLocks noGrp="1"/>
          </p:cNvSpPr>
          <p:nvPr>
            <p:ph type="title" hasCustomPrompt="1"/>
          </p:nvPr>
        </p:nvSpPr>
        <p:spPr>
          <a:xfrm>
            <a:off x="792163" y="771750"/>
            <a:ext cx="3059112" cy="900000"/>
          </a:xfrm>
        </p:spPr>
        <p:txBody>
          <a:bodyPr>
            <a:normAutofit/>
          </a:bodyPr>
          <a:lstStyle>
            <a:lvl1pPr>
              <a:defRPr sz="2400"/>
            </a:lvl1pPr>
          </a:lstStyle>
          <a:p>
            <a:r>
              <a:rPr lang="sv-SE" noProof="0" dirty="0" err="1"/>
              <a:t>Headline</a:t>
            </a:r>
            <a:endParaRPr lang="sv-SE" noProof="0" dirty="0"/>
          </a:p>
        </p:txBody>
      </p:sp>
      <p:sp>
        <p:nvSpPr>
          <p:cNvPr id="3" name="Content Placeholder 2"/>
          <p:cNvSpPr>
            <a:spLocks noGrp="1"/>
          </p:cNvSpPr>
          <p:nvPr>
            <p:ph idx="1" hasCustomPrompt="1"/>
          </p:nvPr>
        </p:nvSpPr>
        <p:spPr>
          <a:xfrm>
            <a:off x="792163" y="1851975"/>
            <a:ext cx="3059111" cy="2520000"/>
          </a:xfrm>
        </p:spPr>
        <p:txBody>
          <a:bodyPr/>
          <a:lstStyle>
            <a:lvl1pPr>
              <a:spcBef>
                <a:spcPts val="1000"/>
              </a:spcBef>
              <a:defRPr sz="1600"/>
            </a:lvl1pPr>
            <a:lvl2pPr>
              <a:spcBef>
                <a:spcPts val="600"/>
              </a:spcBef>
              <a:defRPr sz="1600"/>
            </a:lvl2pPr>
            <a:lvl3pPr>
              <a:spcBef>
                <a:spcPts val="600"/>
              </a:spcBef>
              <a:defRPr sz="1400"/>
            </a:lvl3pPr>
            <a:lvl4pPr>
              <a:spcBef>
                <a:spcPts val="600"/>
              </a:spcBef>
              <a:defRPr sz="1400"/>
            </a:lvl4pPr>
            <a:lvl5pPr>
              <a:spcBef>
                <a:spcPts val="600"/>
              </a:spcBef>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3" name="Date Placeholder 3">
            <a:extLst>
              <a:ext uri="{FF2B5EF4-FFF2-40B4-BE49-F238E27FC236}">
                <a16:creationId xmlns:a16="http://schemas.microsoft.com/office/drawing/2014/main" id="{118286D1-B18B-5A43-BEA6-7F7DEF7057BE}"/>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5" name="Slide Number Placeholder 5">
            <a:extLst>
              <a:ext uri="{FF2B5EF4-FFF2-40B4-BE49-F238E27FC236}">
                <a16:creationId xmlns:a16="http://schemas.microsoft.com/office/drawing/2014/main" id="{09D6DF17-CF87-FC40-BC16-EB501F2D87C8}"/>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19" name="Content Placeholder 2">
            <a:extLst>
              <a:ext uri="{FF2B5EF4-FFF2-40B4-BE49-F238E27FC236}">
                <a16:creationId xmlns:a16="http://schemas.microsoft.com/office/drawing/2014/main" id="{50BC270A-AA8F-8349-BA14-6F370B408506}"/>
              </a:ext>
            </a:extLst>
          </p:cNvPr>
          <p:cNvSpPr>
            <a:spLocks noGrp="1"/>
          </p:cNvSpPr>
          <p:nvPr>
            <p:ph idx="10" hasCustomPrompt="1"/>
          </p:nvPr>
        </p:nvSpPr>
        <p:spPr>
          <a:xfrm>
            <a:off x="5292725" y="1851975"/>
            <a:ext cx="3059111" cy="2520000"/>
          </a:xfrm>
        </p:spPr>
        <p:txBody>
          <a:bodyPr/>
          <a:lstStyle>
            <a:lvl1pPr>
              <a:spcBef>
                <a:spcPts val="1000"/>
              </a:spcBef>
              <a:defRPr sz="1600"/>
            </a:lvl1pPr>
            <a:lvl2pPr>
              <a:spcBef>
                <a:spcPts val="600"/>
              </a:spcBef>
              <a:defRPr sz="1600"/>
            </a:lvl2pPr>
            <a:lvl3pPr>
              <a:spcBef>
                <a:spcPts val="600"/>
              </a:spcBef>
              <a:defRPr sz="1400"/>
            </a:lvl3pPr>
            <a:lvl4pPr>
              <a:spcBef>
                <a:spcPts val="600"/>
              </a:spcBef>
              <a:defRPr sz="1400"/>
            </a:lvl4pPr>
            <a:lvl5pPr>
              <a:spcBef>
                <a:spcPts val="600"/>
              </a:spcBef>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7" name="Text Placeholder 6">
            <a:extLst>
              <a:ext uri="{FF2B5EF4-FFF2-40B4-BE49-F238E27FC236}">
                <a16:creationId xmlns:a16="http://schemas.microsoft.com/office/drawing/2014/main" id="{CA6378EC-386E-2143-9786-525A539BEA20}"/>
              </a:ext>
            </a:extLst>
          </p:cNvPr>
          <p:cNvSpPr>
            <a:spLocks noGrp="1"/>
          </p:cNvSpPr>
          <p:nvPr>
            <p:ph type="body" sz="quarter" idx="11" hasCustomPrompt="1"/>
          </p:nvPr>
        </p:nvSpPr>
        <p:spPr>
          <a:xfrm>
            <a:off x="5292725" y="771525"/>
            <a:ext cx="3059111" cy="900225"/>
          </a:xfrm>
        </p:spPr>
        <p:txBody>
          <a:bodyPr>
            <a:noAutofit/>
          </a:bodyPr>
          <a:lstStyle>
            <a:lvl1pPr marL="0" indent="0">
              <a:lnSpc>
                <a:spcPct val="90000"/>
              </a:lnSpc>
              <a:spcBef>
                <a:spcPts val="0"/>
              </a:spcBef>
              <a:buNone/>
              <a:defRPr sz="2400" b="1">
                <a:latin typeface="+mj-lt"/>
              </a:defRPr>
            </a:lvl1pPr>
            <a:lvl2pPr marL="0" indent="0">
              <a:lnSpc>
                <a:spcPct val="90000"/>
              </a:lnSpc>
              <a:spcBef>
                <a:spcPts val="0"/>
              </a:spcBef>
              <a:buNone/>
              <a:defRPr sz="2400" b="1">
                <a:latin typeface="+mj-lt"/>
              </a:defRPr>
            </a:lvl2pPr>
            <a:lvl3pPr marL="0" indent="0">
              <a:lnSpc>
                <a:spcPct val="90000"/>
              </a:lnSpc>
              <a:spcBef>
                <a:spcPts val="0"/>
              </a:spcBef>
              <a:buNone/>
              <a:defRPr sz="2400" b="1">
                <a:latin typeface="+mj-lt"/>
              </a:defRPr>
            </a:lvl3pPr>
            <a:lvl4pPr marL="0" indent="0">
              <a:lnSpc>
                <a:spcPct val="90000"/>
              </a:lnSpc>
              <a:spcBef>
                <a:spcPts val="0"/>
              </a:spcBef>
              <a:buNone/>
              <a:defRPr sz="2400" b="1">
                <a:latin typeface="+mj-lt"/>
              </a:defRPr>
            </a:lvl4pPr>
            <a:lvl5pPr marL="0" indent="0">
              <a:lnSpc>
                <a:spcPct val="90000"/>
              </a:lnSpc>
              <a:spcBef>
                <a:spcPts val="0"/>
              </a:spcBef>
              <a:buNone/>
              <a:defRPr sz="2400" b="1">
                <a:latin typeface="+mj-lt"/>
              </a:defRPr>
            </a:lvl5pPr>
          </a:lstStyle>
          <a:p>
            <a:pPr lvl="0"/>
            <a:r>
              <a:rPr lang="en-US" dirty="0"/>
              <a:t>Headline</a:t>
            </a:r>
            <a:endParaRPr lang="sv-SE" dirty="0"/>
          </a:p>
        </p:txBody>
      </p:sp>
      <p:sp>
        <p:nvSpPr>
          <p:cNvPr id="20" name="Picture Placeholder 2">
            <a:extLst>
              <a:ext uri="{FF2B5EF4-FFF2-40B4-BE49-F238E27FC236}">
                <a16:creationId xmlns:a16="http://schemas.microsoft.com/office/drawing/2014/main" id="{962CEA68-914B-AD4E-A80A-8903CF435775}"/>
              </a:ext>
            </a:extLst>
          </p:cNvPr>
          <p:cNvSpPr txBox="1">
            <a:spLocks/>
          </p:cNvSpPr>
          <p:nvPr userDrawn="1"/>
        </p:nvSpPr>
        <p:spPr>
          <a:xfrm>
            <a:off x="8557768" y="4433646"/>
            <a:ext cx="406845" cy="523203"/>
          </a:xfrm>
          <a:prstGeom prst="rect">
            <a:avLst/>
          </a:prstGeo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lgn="l" defTabSz="457200" rtl="0" eaLnBrk="1" latinLnBrk="0" hangingPunct="1">
              <a:lnSpc>
                <a:spcPct val="110000"/>
              </a:lnSpc>
              <a:spcBef>
                <a:spcPts val="1600"/>
              </a:spcBef>
              <a:buFont typeface="Arial"/>
              <a:buNone/>
              <a:defRPr sz="100" kern="1200">
                <a:solidFill>
                  <a:schemeClr val="tx1">
                    <a:alpha val="0"/>
                  </a:schemeClr>
                </a:solidFill>
                <a:latin typeface="+mn-lt"/>
                <a:ea typeface="+mn-ea"/>
                <a:cs typeface="+mn-cs"/>
              </a:defRPr>
            </a:lvl1pPr>
            <a:lvl2pPr marL="742950" indent="-285750" algn="l" defTabSz="457200" rtl="0" eaLnBrk="1" latinLnBrk="0" hangingPunct="1">
              <a:lnSpc>
                <a:spcPct val="110000"/>
              </a:lnSpc>
              <a:spcBef>
                <a:spcPts val="1600"/>
              </a:spcBef>
              <a:buFont typeface="Arial"/>
              <a:buChar char="–"/>
              <a:defRPr sz="1800" kern="1200">
                <a:solidFill>
                  <a:schemeClr val="tx1"/>
                </a:solidFill>
                <a:latin typeface="+mn-lt"/>
                <a:ea typeface="+mn-ea"/>
                <a:cs typeface="+mn-cs"/>
              </a:defRPr>
            </a:lvl2pPr>
            <a:lvl3pPr marL="11430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10000"/>
              </a:lnSpc>
              <a:spcBef>
                <a:spcPts val="1600"/>
              </a:spcBef>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sv-SE"/>
              <a:t>logo</a:t>
            </a:r>
            <a:endParaRPr lang="sv-SE" dirty="0"/>
          </a:p>
        </p:txBody>
      </p:sp>
      <p:sp>
        <p:nvSpPr>
          <p:cNvPr id="11" name="Footer Placeholder 4">
            <a:extLst>
              <a:ext uri="{FF2B5EF4-FFF2-40B4-BE49-F238E27FC236}">
                <a16:creationId xmlns:a16="http://schemas.microsoft.com/office/drawing/2014/main" id="{6CD2755A-E668-4C09-BCF2-45DAF70F98AB}"/>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2759004810"/>
      </p:ext>
    </p:extLst>
  </p:cSld>
  <p:clrMapOvr>
    <a:masterClrMapping/>
  </p:clrMapOvr>
  <p:extLst>
    <p:ext uri="{DCECCB84-F9BA-43D5-87BE-67443E8EF086}">
      <p15:sldGuideLst xmlns:p15="http://schemas.microsoft.com/office/powerpoint/2012/main">
        <p15:guide id="1" pos="2426">
          <p15:clr>
            <a:srgbClr val="FBAE40"/>
          </p15:clr>
        </p15:guide>
        <p15:guide id="2" pos="499">
          <p15:clr>
            <a:srgbClr val="FBAE40"/>
          </p15:clr>
        </p15:guide>
        <p15:guide id="3" pos="2880">
          <p15:clr>
            <a:srgbClr val="FBAE40"/>
          </p15:clr>
        </p15:guide>
        <p15:guide id="4" pos="5261">
          <p15:clr>
            <a:srgbClr val="FBAE40"/>
          </p15:clr>
        </p15:guide>
        <p15:guide id="5" pos="33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bild-ljus">
    <p:bg>
      <p:bgPr>
        <a:solidFill>
          <a:schemeClr val="accent6"/>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6"/>
          </p:nvPr>
        </p:nvSpPr>
        <p:spPr>
          <a:xfrm>
            <a:off x="0" y="0"/>
            <a:ext cx="3957320" cy="5143500"/>
          </a:xfrm>
          <a:noFill/>
        </p:spPr>
        <p:txBody>
          <a:bodyPr lIns="762000" tIns="0" rIns="0" bIns="0" anchor="ctr" anchorCtr="0">
            <a:noAutofit/>
          </a:bodyPr>
          <a:lstStyle>
            <a:lvl1pPr marL="0" indent="0">
              <a:lnSpc>
                <a:spcPct val="80000"/>
              </a:lnSpc>
              <a:spcBef>
                <a:spcPts val="0"/>
              </a:spcBef>
              <a:buNone/>
              <a:defRPr sz="4200" b="0">
                <a:solidFill>
                  <a:srgbClr val="DF2351"/>
                </a:solidFill>
                <a:latin typeface="+mj-lt"/>
              </a:defRPr>
            </a:lvl1pPr>
            <a:lvl2pPr marL="0" indent="0">
              <a:spcBef>
                <a:spcPts val="1000"/>
              </a:spcBef>
              <a:buNone/>
              <a:defRPr b="1">
                <a:solidFill>
                  <a:srgbClr val="DF2351"/>
                </a:solidFill>
              </a:defRPr>
            </a:lvl2pPr>
            <a:lvl3pPr marL="0" indent="0">
              <a:spcBef>
                <a:spcPts val="1000"/>
              </a:spcBef>
              <a:buNone/>
              <a:defRPr sz="1800" b="1">
                <a:solidFill>
                  <a:srgbClr val="DF2351"/>
                </a:solidFill>
              </a:defRPr>
            </a:lvl3pPr>
            <a:lvl4pPr marL="0" indent="0">
              <a:spcBef>
                <a:spcPts val="1600"/>
              </a:spcBef>
              <a:buNone/>
              <a:defRPr sz="1400" b="0">
                <a:solidFill>
                  <a:srgbClr val="DF2351"/>
                </a:solidFill>
              </a:defRPr>
            </a:lvl4pPr>
            <a:lvl5pPr marL="0" indent="0">
              <a:spcBef>
                <a:spcPts val="1000"/>
              </a:spcBef>
              <a:buNone/>
              <a:defRPr sz="1000" b="0">
                <a:solidFill>
                  <a:srgbClr val="DF235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sv-SE" noProof="0" dirty="0"/>
          </a:p>
        </p:txBody>
      </p:sp>
      <p:sp>
        <p:nvSpPr>
          <p:cNvPr id="4" name="Picture Placeholder 7"/>
          <p:cNvSpPr>
            <a:spLocks noGrp="1"/>
          </p:cNvSpPr>
          <p:nvPr>
            <p:ph type="pic" sz="quarter" idx="13"/>
          </p:nvPr>
        </p:nvSpPr>
        <p:spPr>
          <a:xfrm>
            <a:off x="4572000" y="0"/>
            <a:ext cx="4572000" cy="5143499"/>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GB"/>
              <a:t>Click icon to add picture</a:t>
            </a:r>
            <a:endParaRPr lang="sv-SE"/>
          </a:p>
        </p:txBody>
      </p:sp>
      <p:sp>
        <p:nvSpPr>
          <p:cNvPr id="5" name="Picture Placeholder 2"/>
          <p:cNvSpPr>
            <a:spLocks noGrp="1"/>
          </p:cNvSpPr>
          <p:nvPr>
            <p:ph type="pic" sz="quarter" idx="17" hasCustomPrompt="1"/>
          </p:nvPr>
        </p:nvSpPr>
        <p:spPr>
          <a:xfrm>
            <a:off x="8153400" y="361949"/>
            <a:ext cx="685800" cy="881939"/>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3118724879"/>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ext_Image-Righ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72000" y="0"/>
            <a:ext cx="4572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US"/>
              <a:t>Click icon to add picture</a:t>
            </a:r>
            <a:endParaRPr lang="sv-SE"/>
          </a:p>
        </p:txBody>
      </p:sp>
      <p:sp>
        <p:nvSpPr>
          <p:cNvPr id="2" name="Title 1"/>
          <p:cNvSpPr>
            <a:spLocks noGrp="1"/>
          </p:cNvSpPr>
          <p:nvPr>
            <p:ph type="title" hasCustomPrompt="1"/>
          </p:nvPr>
        </p:nvSpPr>
        <p:spPr>
          <a:xfrm>
            <a:off x="792163" y="771750"/>
            <a:ext cx="3059112" cy="900000"/>
          </a:xfrm>
        </p:spPr>
        <p:txBody>
          <a:bodyPr>
            <a:normAutofit/>
          </a:bodyPr>
          <a:lstStyle>
            <a:lvl1pPr>
              <a:defRPr sz="2400"/>
            </a:lvl1pPr>
          </a:lstStyle>
          <a:p>
            <a:r>
              <a:rPr lang="sv-SE" noProof="0" dirty="0" err="1"/>
              <a:t>Headline</a:t>
            </a:r>
            <a:endParaRPr lang="sv-SE" noProof="0" dirty="0"/>
          </a:p>
        </p:txBody>
      </p:sp>
      <p:sp>
        <p:nvSpPr>
          <p:cNvPr id="3" name="Content Placeholder 2"/>
          <p:cNvSpPr>
            <a:spLocks noGrp="1"/>
          </p:cNvSpPr>
          <p:nvPr>
            <p:ph idx="1" hasCustomPrompt="1"/>
          </p:nvPr>
        </p:nvSpPr>
        <p:spPr>
          <a:xfrm>
            <a:off x="792163" y="1851975"/>
            <a:ext cx="3059111" cy="2520000"/>
          </a:xfrm>
        </p:spPr>
        <p:txBody>
          <a:bodyPr/>
          <a:lstStyle>
            <a:lvl1pPr>
              <a:spcBef>
                <a:spcPts val="1000"/>
              </a:spcBef>
              <a:defRPr sz="1600"/>
            </a:lvl1pPr>
            <a:lvl2pPr>
              <a:spcBef>
                <a:spcPts val="600"/>
              </a:spcBef>
              <a:defRPr sz="1600"/>
            </a:lvl2pPr>
            <a:lvl3pPr>
              <a:spcBef>
                <a:spcPts val="600"/>
              </a:spcBef>
              <a:defRPr sz="1400"/>
            </a:lvl3pPr>
            <a:lvl4pPr>
              <a:spcBef>
                <a:spcPts val="600"/>
              </a:spcBef>
              <a:defRPr sz="1400"/>
            </a:lvl4pPr>
            <a:lvl5pPr>
              <a:spcBef>
                <a:spcPts val="600"/>
              </a:spcBef>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3" name="Date Placeholder 3">
            <a:extLst>
              <a:ext uri="{FF2B5EF4-FFF2-40B4-BE49-F238E27FC236}">
                <a16:creationId xmlns:a16="http://schemas.microsoft.com/office/drawing/2014/main" id="{118286D1-B18B-5A43-BEA6-7F7DEF7057BE}"/>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5" name="Slide Number Placeholder 5">
            <a:extLst>
              <a:ext uri="{FF2B5EF4-FFF2-40B4-BE49-F238E27FC236}">
                <a16:creationId xmlns:a16="http://schemas.microsoft.com/office/drawing/2014/main" id="{09D6DF17-CF87-FC40-BC16-EB501F2D87C8}"/>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pic>
        <p:nvPicPr>
          <p:cNvPr id="9" name="Picture 8">
            <a:extLst>
              <a:ext uri="{FF2B5EF4-FFF2-40B4-BE49-F238E27FC236}">
                <a16:creationId xmlns:a16="http://schemas.microsoft.com/office/drawing/2014/main" id="{6FF40FA3-54B2-FA40-A863-3CC6B1F2AA1C}"/>
              </a:ext>
            </a:extLst>
          </p:cNvPr>
          <p:cNvPicPr>
            <a:picLocks noChangeAspect="1"/>
          </p:cNvPicPr>
          <p:nvPr userDrawn="1"/>
        </p:nvPicPr>
        <p:blipFill>
          <a:blip r:embed="rId2"/>
          <a:stretch>
            <a:fillRect/>
          </a:stretch>
        </p:blipFill>
        <p:spPr>
          <a:xfrm>
            <a:off x="0" y="-431800"/>
            <a:ext cx="9144000" cy="431800"/>
          </a:xfrm>
          <a:prstGeom prst="rect">
            <a:avLst/>
          </a:prstGeom>
        </p:spPr>
      </p:pic>
      <p:pic>
        <p:nvPicPr>
          <p:cNvPr id="11" name="Picture 10">
            <a:extLst>
              <a:ext uri="{FF2B5EF4-FFF2-40B4-BE49-F238E27FC236}">
                <a16:creationId xmlns:a16="http://schemas.microsoft.com/office/drawing/2014/main" id="{F4971D10-8A5F-5249-A5A6-2E02089D162F}"/>
              </a:ext>
            </a:extLst>
          </p:cNvPr>
          <p:cNvPicPr>
            <a:picLocks noChangeAspect="1"/>
          </p:cNvPicPr>
          <p:nvPr userDrawn="1"/>
        </p:nvPicPr>
        <p:blipFill>
          <a:blip r:embed="rId2"/>
          <a:stretch>
            <a:fillRect/>
          </a:stretch>
        </p:blipFill>
        <p:spPr>
          <a:xfrm>
            <a:off x="0" y="5143500"/>
            <a:ext cx="9144000" cy="431800"/>
          </a:xfrm>
          <a:prstGeom prst="rect">
            <a:avLst/>
          </a:prstGeom>
        </p:spPr>
      </p:pic>
      <p:pic>
        <p:nvPicPr>
          <p:cNvPr id="12" name="Picture 11">
            <a:extLst>
              <a:ext uri="{FF2B5EF4-FFF2-40B4-BE49-F238E27FC236}">
                <a16:creationId xmlns:a16="http://schemas.microsoft.com/office/drawing/2014/main" id="{C96E9FE3-6C44-BE47-A936-7C95484BBA7B}"/>
              </a:ext>
            </a:extLst>
          </p:cNvPr>
          <p:cNvPicPr>
            <a:picLocks noChangeAspect="1"/>
          </p:cNvPicPr>
          <p:nvPr userDrawn="1"/>
        </p:nvPicPr>
        <p:blipFill>
          <a:blip r:embed="rId3"/>
          <a:stretch>
            <a:fillRect/>
          </a:stretch>
        </p:blipFill>
        <p:spPr>
          <a:xfrm>
            <a:off x="9148582" y="0"/>
            <a:ext cx="431800" cy="5143500"/>
          </a:xfrm>
          <a:prstGeom prst="rect">
            <a:avLst/>
          </a:prstGeom>
        </p:spPr>
      </p:pic>
      <p:pic>
        <p:nvPicPr>
          <p:cNvPr id="16" name="Picture 15">
            <a:extLst>
              <a:ext uri="{FF2B5EF4-FFF2-40B4-BE49-F238E27FC236}">
                <a16:creationId xmlns:a16="http://schemas.microsoft.com/office/drawing/2014/main" id="{1E76F17D-850C-CE4C-B253-4FD901179233}"/>
              </a:ext>
            </a:extLst>
          </p:cNvPr>
          <p:cNvPicPr>
            <a:picLocks noChangeAspect="1"/>
          </p:cNvPicPr>
          <p:nvPr userDrawn="1"/>
        </p:nvPicPr>
        <p:blipFill>
          <a:blip r:embed="rId3"/>
          <a:stretch>
            <a:fillRect/>
          </a:stretch>
        </p:blipFill>
        <p:spPr>
          <a:xfrm>
            <a:off x="-436382" y="0"/>
            <a:ext cx="431800" cy="5143500"/>
          </a:xfrm>
          <a:prstGeom prst="rect">
            <a:avLst/>
          </a:prstGeom>
        </p:spPr>
      </p:pic>
      <p:pic>
        <p:nvPicPr>
          <p:cNvPr id="17" name="Picture 16">
            <a:extLst>
              <a:ext uri="{FF2B5EF4-FFF2-40B4-BE49-F238E27FC236}">
                <a16:creationId xmlns:a16="http://schemas.microsoft.com/office/drawing/2014/main" id="{73CDEB2A-DCA7-AE4A-B728-9A85912C8A7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546182" y="4433647"/>
            <a:ext cx="408472" cy="523202"/>
          </a:xfrm>
          <a:prstGeom prst="rect">
            <a:avLst/>
          </a:prstGeom>
        </p:spPr>
      </p:pic>
      <p:sp>
        <p:nvSpPr>
          <p:cNvPr id="18" name="Footer Placeholder 4">
            <a:extLst>
              <a:ext uri="{FF2B5EF4-FFF2-40B4-BE49-F238E27FC236}">
                <a16:creationId xmlns:a16="http://schemas.microsoft.com/office/drawing/2014/main" id="{1BC52FB2-958C-45DF-A9DD-71E32115E03F}"/>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507526"/>
      </p:ext>
    </p:extLst>
  </p:cSld>
  <p:clrMapOvr>
    <a:masterClrMapping/>
  </p:clrMapOvr>
  <p:extLst>
    <p:ext uri="{DCECCB84-F9BA-43D5-87BE-67443E8EF086}">
      <p15:sldGuideLst xmlns:p15="http://schemas.microsoft.com/office/powerpoint/2012/main">
        <p15:guide id="1" pos="2426">
          <p15:clr>
            <a:srgbClr val="FBAE40"/>
          </p15:clr>
        </p15:guide>
        <p15:guide id="2" pos="499">
          <p15:clr>
            <a:srgbClr val="FBAE40"/>
          </p15:clr>
        </p15:guide>
        <p15:guide id="3" pos="2880">
          <p15:clr>
            <a:srgbClr val="FBAE40"/>
          </p15:clr>
        </p15:guide>
        <p15:guide id="4" pos="5261">
          <p15:clr>
            <a:srgbClr val="FBAE40"/>
          </p15:clr>
        </p15:guide>
        <p15:guide id="5" pos="33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_Image-Lef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US"/>
              <a:t>Click icon to add picture</a:t>
            </a:r>
            <a:endParaRPr lang="sv-SE"/>
          </a:p>
        </p:txBody>
      </p:sp>
      <p:sp>
        <p:nvSpPr>
          <p:cNvPr id="2" name="Title 1"/>
          <p:cNvSpPr>
            <a:spLocks noGrp="1"/>
          </p:cNvSpPr>
          <p:nvPr>
            <p:ph type="title" hasCustomPrompt="1"/>
          </p:nvPr>
        </p:nvSpPr>
        <p:spPr>
          <a:xfrm>
            <a:off x="5292726" y="771526"/>
            <a:ext cx="3059112" cy="900000"/>
          </a:xfrm>
        </p:spPr>
        <p:txBody>
          <a:bodyPr>
            <a:normAutofit/>
          </a:bodyPr>
          <a:lstStyle>
            <a:lvl1pPr>
              <a:defRPr sz="2400"/>
            </a:lvl1pPr>
          </a:lstStyle>
          <a:p>
            <a:r>
              <a:rPr lang="sv-SE" noProof="0" dirty="0" err="1"/>
              <a:t>Headline</a:t>
            </a:r>
            <a:endParaRPr lang="sv-SE" noProof="0" dirty="0"/>
          </a:p>
        </p:txBody>
      </p:sp>
      <p:sp>
        <p:nvSpPr>
          <p:cNvPr id="9" name="Content Placeholder 2"/>
          <p:cNvSpPr>
            <a:spLocks noGrp="1"/>
          </p:cNvSpPr>
          <p:nvPr>
            <p:ph idx="14" hasCustomPrompt="1"/>
          </p:nvPr>
        </p:nvSpPr>
        <p:spPr>
          <a:xfrm>
            <a:off x="5292726" y="1851975"/>
            <a:ext cx="3059112" cy="2520000"/>
          </a:xfrm>
        </p:spPr>
        <p:txBody>
          <a:bodyPr/>
          <a:lstStyle>
            <a:lvl1pPr>
              <a:spcBef>
                <a:spcPts val="1000"/>
              </a:spcBef>
              <a:defRPr sz="1600"/>
            </a:lvl1pPr>
            <a:lvl2pPr>
              <a:spcBef>
                <a:spcPts val="600"/>
              </a:spcBef>
              <a:defRPr sz="1600"/>
            </a:lvl2pPr>
            <a:lvl3pPr>
              <a:spcBef>
                <a:spcPts val="600"/>
              </a:spcBef>
              <a:defRPr sz="1400"/>
            </a:lvl3pPr>
            <a:lvl4pPr>
              <a:spcBef>
                <a:spcPts val="600"/>
              </a:spcBef>
              <a:defRPr sz="1400"/>
            </a:lvl4pPr>
            <a:lvl5pPr>
              <a:spcBef>
                <a:spcPts val="600"/>
              </a:spcBef>
              <a:defRPr sz="12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3" name="Date Placeholder 3">
            <a:extLst>
              <a:ext uri="{FF2B5EF4-FFF2-40B4-BE49-F238E27FC236}">
                <a16:creationId xmlns:a16="http://schemas.microsoft.com/office/drawing/2014/main" id="{3904EC03-11D7-DF45-BD4A-32192B66DF05}"/>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4" name="Footer Placeholder 4">
            <a:extLst>
              <a:ext uri="{FF2B5EF4-FFF2-40B4-BE49-F238E27FC236}">
                <a16:creationId xmlns:a16="http://schemas.microsoft.com/office/drawing/2014/main" id="{A5BB698F-5C82-A641-8351-F6984DC66131}"/>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RISE — Research Institutes of Sweden</a:t>
            </a:r>
            <a:endParaRPr lang="sv-SE" dirty="0"/>
          </a:p>
        </p:txBody>
      </p:sp>
      <p:sp>
        <p:nvSpPr>
          <p:cNvPr id="15" name="Slide Number Placeholder 5">
            <a:extLst>
              <a:ext uri="{FF2B5EF4-FFF2-40B4-BE49-F238E27FC236}">
                <a16:creationId xmlns:a16="http://schemas.microsoft.com/office/drawing/2014/main" id="{6119EE05-4896-FB4B-80ED-FC54AFF05492}"/>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Tree>
    <p:extLst>
      <p:ext uri="{BB962C8B-B14F-4D97-AF65-F5344CB8AC3E}">
        <p14:creationId xmlns:p14="http://schemas.microsoft.com/office/powerpoint/2010/main" val="3281620633"/>
      </p:ext>
    </p:extLst>
  </p:cSld>
  <p:clrMapOvr>
    <a:masterClrMapping/>
  </p:clrMapOvr>
  <p:extLst>
    <p:ext uri="{DCECCB84-F9BA-43D5-87BE-67443E8EF086}">
      <p15:sldGuideLst xmlns:p15="http://schemas.microsoft.com/office/powerpoint/2012/main">
        <p15:guide id="1" pos="3334">
          <p15:clr>
            <a:srgbClr val="FBAE40"/>
          </p15:clr>
        </p15:guide>
        <p15:guide id="2" pos="5261">
          <p15:clr>
            <a:srgbClr val="FBAE40"/>
          </p15:clr>
        </p15:guide>
        <p15:guide id="3" pos="2880">
          <p15:clr>
            <a:srgbClr val="FBAE40"/>
          </p15:clr>
        </p15:guide>
        <p15:guide id="4" pos="499">
          <p15:clr>
            <a:srgbClr val="FBAE40"/>
          </p15:clr>
        </p15:guide>
        <p15:guide id="5" pos="242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_Graphic-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2163" y="771525"/>
            <a:ext cx="2511488" cy="900000"/>
          </a:xfrm>
        </p:spPr>
        <p:txBody>
          <a:bodyPr>
            <a:normAutofit/>
          </a:bodyPr>
          <a:lstStyle>
            <a:lvl1pPr>
              <a:defRPr sz="2400"/>
            </a:lvl1pPr>
          </a:lstStyle>
          <a:p>
            <a:r>
              <a:rPr lang="sv-SE" noProof="0" dirty="0" err="1"/>
              <a:t>Headline</a:t>
            </a:r>
            <a:endParaRPr lang="sv-SE" noProof="0" dirty="0"/>
          </a:p>
        </p:txBody>
      </p:sp>
      <p:sp>
        <p:nvSpPr>
          <p:cNvPr id="3" name="Content Placeholder 2"/>
          <p:cNvSpPr>
            <a:spLocks noGrp="1"/>
          </p:cNvSpPr>
          <p:nvPr>
            <p:ph idx="1" hasCustomPrompt="1"/>
          </p:nvPr>
        </p:nvSpPr>
        <p:spPr>
          <a:xfrm>
            <a:off x="792162" y="1851975"/>
            <a:ext cx="2511488" cy="2520000"/>
          </a:xfrm>
        </p:spPr>
        <p:txBody>
          <a:bodyPr/>
          <a:lstStyle>
            <a:lvl1pPr>
              <a:lnSpc>
                <a:spcPct val="120000"/>
              </a:lnSpc>
              <a:spcBef>
                <a:spcPts val="1000"/>
              </a:spcBef>
              <a:defRPr sz="1400"/>
            </a:lvl1pPr>
            <a:lvl2pPr>
              <a:lnSpc>
                <a:spcPct val="120000"/>
              </a:lnSpc>
              <a:spcBef>
                <a:spcPts val="600"/>
              </a:spcBef>
              <a:defRPr sz="1400"/>
            </a:lvl2pPr>
            <a:lvl3pPr>
              <a:lnSpc>
                <a:spcPct val="120000"/>
              </a:lnSpc>
              <a:spcBef>
                <a:spcPts val="600"/>
              </a:spcBef>
              <a:defRPr sz="1200"/>
            </a:lvl3pPr>
            <a:lvl4pPr>
              <a:lnSpc>
                <a:spcPct val="120000"/>
              </a:lnSpc>
              <a:spcBef>
                <a:spcPts val="600"/>
              </a:spcBef>
              <a:defRPr sz="1200"/>
            </a:lvl4pPr>
            <a:lvl5pPr>
              <a:lnSpc>
                <a:spcPct val="120000"/>
              </a:lnSpc>
              <a:spcBef>
                <a:spcPts val="600"/>
              </a:spcBef>
              <a:defRPr sz="10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10" name="Content Placeholder 9"/>
          <p:cNvSpPr>
            <a:spLocks noGrp="1"/>
          </p:cNvSpPr>
          <p:nvPr>
            <p:ph sz="quarter" idx="18" hasCustomPrompt="1"/>
          </p:nvPr>
        </p:nvSpPr>
        <p:spPr>
          <a:xfrm>
            <a:off x="3851276" y="771525"/>
            <a:ext cx="4500562" cy="3600450"/>
          </a:xfrm>
        </p:spPr>
        <p:txBody>
          <a:bodyPr/>
          <a:lstStyle>
            <a:lvl1pPr>
              <a:lnSpc>
                <a:spcPct val="120000"/>
              </a:lnSpc>
              <a:spcBef>
                <a:spcPts val="1200"/>
              </a:spcBef>
              <a:defRPr/>
            </a:lvl1pPr>
            <a:lvl2pPr>
              <a:lnSpc>
                <a:spcPct val="120000"/>
              </a:lnSpc>
              <a:spcBef>
                <a:spcPts val="600"/>
              </a:spcBef>
              <a:defRPr/>
            </a:lvl2pPr>
            <a:lvl3pPr>
              <a:lnSpc>
                <a:spcPct val="120000"/>
              </a:lnSpc>
              <a:spcBef>
                <a:spcPts val="600"/>
              </a:spcBef>
              <a:defRPr/>
            </a:lvl3pPr>
            <a:lvl4pPr>
              <a:lnSpc>
                <a:spcPct val="120000"/>
              </a:lnSpc>
              <a:spcBef>
                <a:spcPts val="600"/>
              </a:spcBef>
              <a:defRPr/>
            </a:lvl4pPr>
            <a:lvl5pPr>
              <a:lnSpc>
                <a:spcPct val="120000"/>
              </a:lnSpc>
              <a:spcBef>
                <a:spcPts val="600"/>
              </a:spcBef>
              <a:defRPr/>
            </a:lvl5pPr>
          </a:lstStyle>
          <a:p>
            <a:pPr lvl="0"/>
            <a:r>
              <a:rPr lang="sv-SE" dirty="0"/>
              <a:t>Text, Nivå ett</a:t>
            </a:r>
          </a:p>
          <a:p>
            <a:pPr lvl="1"/>
            <a:r>
              <a:rPr lang="sv-SE" dirty="0"/>
              <a:t>Nivå två</a:t>
            </a:r>
          </a:p>
          <a:p>
            <a:pPr lvl="2"/>
            <a:r>
              <a:rPr lang="sv-SE" dirty="0"/>
              <a:t>Nivå tre</a:t>
            </a:r>
          </a:p>
          <a:p>
            <a:pPr lvl="3"/>
            <a:r>
              <a:rPr lang="sv-SE" dirty="0"/>
              <a:t>Nivå fyra</a:t>
            </a:r>
          </a:p>
          <a:p>
            <a:pPr lvl="4"/>
            <a:r>
              <a:rPr lang="sv-SE" dirty="0"/>
              <a:t>Nivå fem</a:t>
            </a:r>
          </a:p>
        </p:txBody>
      </p:sp>
      <p:sp>
        <p:nvSpPr>
          <p:cNvPr id="12" name="Date Placeholder 3">
            <a:extLst>
              <a:ext uri="{FF2B5EF4-FFF2-40B4-BE49-F238E27FC236}">
                <a16:creationId xmlns:a16="http://schemas.microsoft.com/office/drawing/2014/main" id="{5A246AA5-BE0E-EB49-B2AA-B8F87EC9A3CE}"/>
              </a:ext>
            </a:extLst>
          </p:cNvPr>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14" name="Slide Number Placeholder 5">
            <a:extLst>
              <a:ext uri="{FF2B5EF4-FFF2-40B4-BE49-F238E27FC236}">
                <a16:creationId xmlns:a16="http://schemas.microsoft.com/office/drawing/2014/main" id="{FC96AF55-31CF-3648-84EF-E8254CC3DB3F}"/>
              </a:ext>
            </a:extLst>
          </p:cNvPr>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8" name="Footer Placeholder 4">
            <a:extLst>
              <a:ext uri="{FF2B5EF4-FFF2-40B4-BE49-F238E27FC236}">
                <a16:creationId xmlns:a16="http://schemas.microsoft.com/office/drawing/2014/main" id="{44C2E301-615E-46AC-B76C-D7BE07197E4A}"/>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1480453096"/>
      </p:ext>
    </p:extLst>
  </p:cSld>
  <p:clrMapOvr>
    <a:masterClrMapping/>
  </p:clrMapOvr>
  <p:extLst>
    <p:ext uri="{DCECCB84-F9BA-43D5-87BE-67443E8EF086}">
      <p15:sldGuideLst xmlns:p15="http://schemas.microsoft.com/office/powerpoint/2012/main">
        <p15:guide id="1" pos="499">
          <p15:clr>
            <a:srgbClr val="FBAE40"/>
          </p15:clr>
        </p15:guide>
        <p15:guide id="2" pos="2086">
          <p15:clr>
            <a:srgbClr val="FBAE40"/>
          </p15:clr>
        </p15:guide>
        <p15:guide id="3" pos="2426">
          <p15:clr>
            <a:srgbClr val="FBAE40"/>
          </p15:clr>
        </p15:guide>
        <p15:guide id="4" pos="526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_Graphic-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2474" y="771525"/>
            <a:ext cx="2519363" cy="900000"/>
          </a:xfrm>
        </p:spPr>
        <p:txBody>
          <a:bodyPr>
            <a:normAutofit/>
          </a:bodyPr>
          <a:lstStyle>
            <a:lvl1pPr>
              <a:defRPr sz="2400"/>
            </a:lvl1pPr>
          </a:lstStyle>
          <a:p>
            <a:r>
              <a:rPr lang="sv-SE" noProof="0" dirty="0" err="1"/>
              <a:t>Headline</a:t>
            </a:r>
            <a:endParaRPr lang="sv-SE" noProof="0" dirty="0"/>
          </a:p>
        </p:txBody>
      </p:sp>
      <p:sp>
        <p:nvSpPr>
          <p:cNvPr id="3" name="Content Placeholder 2"/>
          <p:cNvSpPr>
            <a:spLocks noGrp="1"/>
          </p:cNvSpPr>
          <p:nvPr>
            <p:ph idx="1" hasCustomPrompt="1"/>
          </p:nvPr>
        </p:nvSpPr>
        <p:spPr>
          <a:xfrm>
            <a:off x="5832475" y="1851975"/>
            <a:ext cx="2519363" cy="2520000"/>
          </a:xfrm>
        </p:spPr>
        <p:txBody>
          <a:bodyPr/>
          <a:lstStyle>
            <a:lvl1pPr>
              <a:lnSpc>
                <a:spcPct val="120000"/>
              </a:lnSpc>
              <a:spcBef>
                <a:spcPts val="1000"/>
              </a:spcBef>
              <a:defRPr sz="1400"/>
            </a:lvl1pPr>
            <a:lvl2pPr>
              <a:lnSpc>
                <a:spcPct val="120000"/>
              </a:lnSpc>
              <a:spcBef>
                <a:spcPts val="600"/>
              </a:spcBef>
              <a:defRPr sz="1400"/>
            </a:lvl2pPr>
            <a:lvl3pPr>
              <a:lnSpc>
                <a:spcPct val="120000"/>
              </a:lnSpc>
              <a:spcBef>
                <a:spcPts val="600"/>
              </a:spcBef>
              <a:defRPr sz="1200"/>
            </a:lvl3pPr>
            <a:lvl4pPr>
              <a:lnSpc>
                <a:spcPct val="120000"/>
              </a:lnSpc>
              <a:spcBef>
                <a:spcPts val="600"/>
              </a:spcBef>
              <a:defRPr sz="1200"/>
            </a:lvl4pPr>
            <a:lvl5pPr>
              <a:lnSpc>
                <a:spcPct val="120000"/>
              </a:lnSpc>
              <a:spcBef>
                <a:spcPts val="600"/>
              </a:spcBef>
              <a:defRPr sz="1000"/>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10" name="Content Placeholder 9"/>
          <p:cNvSpPr>
            <a:spLocks noGrp="1"/>
          </p:cNvSpPr>
          <p:nvPr>
            <p:ph sz="quarter" idx="18" hasCustomPrompt="1"/>
          </p:nvPr>
        </p:nvSpPr>
        <p:spPr>
          <a:xfrm>
            <a:off x="792163" y="771526"/>
            <a:ext cx="4500561" cy="3600449"/>
          </a:xfrm>
        </p:spPr>
        <p:txBody>
          <a:bodyPr/>
          <a:lstStyle>
            <a:lvl1pPr>
              <a:lnSpc>
                <a:spcPct val="120000"/>
              </a:lnSpc>
              <a:spcBef>
                <a:spcPts val="1200"/>
              </a:spcBef>
              <a:defRPr/>
            </a:lvl1pPr>
            <a:lvl2pPr>
              <a:lnSpc>
                <a:spcPct val="120000"/>
              </a:lnSpc>
              <a:spcBef>
                <a:spcPts val="600"/>
              </a:spcBef>
              <a:defRPr/>
            </a:lvl2pPr>
            <a:lvl3pPr>
              <a:lnSpc>
                <a:spcPct val="120000"/>
              </a:lnSpc>
              <a:spcBef>
                <a:spcPts val="600"/>
              </a:spcBef>
              <a:defRPr/>
            </a:lvl3pPr>
            <a:lvl4pPr>
              <a:lnSpc>
                <a:spcPct val="120000"/>
              </a:lnSpc>
              <a:spcBef>
                <a:spcPts val="600"/>
              </a:spcBef>
              <a:defRPr/>
            </a:lvl4pPr>
            <a:lvl5pPr>
              <a:lnSpc>
                <a:spcPct val="120000"/>
              </a:lnSpc>
              <a:spcBef>
                <a:spcPts val="600"/>
              </a:spcBef>
              <a:defRPr/>
            </a:lvl5pPr>
          </a:lstStyle>
          <a:p>
            <a:pPr lvl="0"/>
            <a:r>
              <a:rPr lang="sv-SE" dirty="0"/>
              <a:t>Text, Nivå ett</a:t>
            </a:r>
          </a:p>
          <a:p>
            <a:pPr lvl="1"/>
            <a:r>
              <a:rPr lang="sv-SE" dirty="0"/>
              <a:t>Nivå två</a:t>
            </a:r>
          </a:p>
          <a:p>
            <a:pPr lvl="2"/>
            <a:r>
              <a:rPr lang="sv-SE" dirty="0"/>
              <a:t>Nivå tre</a:t>
            </a:r>
          </a:p>
          <a:p>
            <a:pPr lvl="3"/>
            <a:r>
              <a:rPr lang="sv-SE" dirty="0"/>
              <a:t>Nivå fyra</a:t>
            </a:r>
          </a:p>
          <a:p>
            <a:pPr lvl="4"/>
            <a:r>
              <a:rPr lang="sv-SE" dirty="0"/>
              <a:t>Nivå fem</a:t>
            </a:r>
          </a:p>
        </p:txBody>
      </p:sp>
      <p:sp>
        <p:nvSpPr>
          <p:cNvPr id="8" name="Footer Placeholder 4">
            <a:extLst>
              <a:ext uri="{FF2B5EF4-FFF2-40B4-BE49-F238E27FC236}">
                <a16:creationId xmlns:a16="http://schemas.microsoft.com/office/drawing/2014/main" id="{8F9F81A6-522B-4921-A78E-F32C9183F42E}"/>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3829340017"/>
      </p:ext>
    </p:extLst>
  </p:cSld>
  <p:clrMapOvr>
    <a:masterClrMapping/>
  </p:clrMapOvr>
  <p:extLst>
    <p:ext uri="{DCECCB84-F9BA-43D5-87BE-67443E8EF086}">
      <p15:sldGuideLst xmlns:p15="http://schemas.microsoft.com/office/powerpoint/2012/main">
        <p15:guide id="1" pos="3334">
          <p15:clr>
            <a:srgbClr val="FBAE40"/>
          </p15:clr>
        </p15:guide>
        <p15:guide id="2" pos="499">
          <p15:clr>
            <a:srgbClr val="FBAE40"/>
          </p15:clr>
        </p15:guide>
        <p15:guide id="3" pos="5261">
          <p15:clr>
            <a:srgbClr val="FBAE40"/>
          </p15:clr>
        </p15:guide>
        <p15:guide id="4" pos="367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err="1"/>
              <a:t>Headline</a:t>
            </a:r>
            <a:endParaRPr lang="sv-SE" noProof="0" dirty="0"/>
          </a:p>
        </p:txBody>
      </p:sp>
      <p:sp>
        <p:nvSpPr>
          <p:cNvPr id="3" name="Date Placeholder 2"/>
          <p:cNvSpPr>
            <a:spLocks noGrp="1"/>
          </p:cNvSpPr>
          <p:nvPr>
            <p:ph type="dt" sz="half" idx="10"/>
          </p:nvPr>
        </p:nvSpPr>
        <p:spPr/>
        <p:txBody>
          <a:bodyPr/>
          <a:lstStyle/>
          <a:p>
            <a:endParaRPr lang="sv-SE" noProof="0"/>
          </a:p>
        </p:txBody>
      </p:sp>
      <p:sp>
        <p:nvSpPr>
          <p:cNvPr id="5" name="Slide Number Placeholder 4"/>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6" name="Footer Placeholder 4">
            <a:extLst>
              <a:ext uri="{FF2B5EF4-FFF2-40B4-BE49-F238E27FC236}">
                <a16:creationId xmlns:a16="http://schemas.microsoft.com/office/drawing/2014/main" id="{5C2F9313-3495-4AE8-94D2-4D5D43095347}"/>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4120787645"/>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_No-Headline">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1151387" y="771525"/>
            <a:ext cx="6841676" cy="3600449"/>
          </a:xfrm>
        </p:spPr>
        <p:txBody>
          <a:bodyPr/>
          <a:lstStyle/>
          <a:p>
            <a:pPr lvl="0"/>
            <a:r>
              <a:rPr lang="sv-SE" dirty="0"/>
              <a:t>Text, Nivå ett</a:t>
            </a:r>
          </a:p>
          <a:p>
            <a:pPr lvl="1"/>
            <a:r>
              <a:rPr lang="sv-SE" dirty="0"/>
              <a:t>Nivå två</a:t>
            </a:r>
          </a:p>
          <a:p>
            <a:pPr lvl="2"/>
            <a:r>
              <a:rPr lang="sv-SE" dirty="0"/>
              <a:t>Nivå tre</a:t>
            </a:r>
          </a:p>
          <a:p>
            <a:pPr lvl="3"/>
            <a:r>
              <a:rPr lang="sv-SE" dirty="0"/>
              <a:t>Nivå fyra</a:t>
            </a:r>
          </a:p>
          <a:p>
            <a:pPr lvl="4"/>
            <a:r>
              <a:rPr lang="sv-SE" dirty="0"/>
              <a:t>Nivå fem</a:t>
            </a:r>
          </a:p>
        </p:txBody>
      </p:sp>
      <p:sp>
        <p:nvSpPr>
          <p:cNvPr id="4" name="Date Placeholder 3"/>
          <p:cNvSpPr>
            <a:spLocks noGrp="1"/>
          </p:cNvSpPr>
          <p:nvPr>
            <p:ph type="dt" sz="half" idx="10"/>
          </p:nvPr>
        </p:nvSpPr>
        <p:spPr/>
        <p:txBody>
          <a:bodyPr/>
          <a:lstStyle/>
          <a:p>
            <a:endParaRPr lang="sv-SE" noProof="0"/>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7" name="Footer Placeholder 4">
            <a:extLst>
              <a:ext uri="{FF2B5EF4-FFF2-40B4-BE49-F238E27FC236}">
                <a16:creationId xmlns:a16="http://schemas.microsoft.com/office/drawing/2014/main" id="{3CC57E59-F147-4A2F-B512-E09242443F08}"/>
              </a:ext>
            </a:extLst>
          </p:cNvPr>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3914768144"/>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bg>
      <p:bgPr>
        <a:solidFill>
          <a:schemeClr val="accent6"/>
        </a:solidFill>
        <a:effectLst/>
      </p:bgPr>
    </p:bg>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1150937" y="771525"/>
            <a:ext cx="6842126" cy="3600450"/>
          </a:xfrm>
        </p:spPr>
        <p:txBody>
          <a:bodyPr bIns="0" anchor="ctr" anchorCtr="0"/>
          <a:lstStyle>
            <a:lvl1pPr marL="0" indent="0" algn="ctr">
              <a:lnSpc>
                <a:spcPct val="80000"/>
              </a:lnSpc>
              <a:spcBef>
                <a:spcPts val="800"/>
              </a:spcBef>
              <a:buNone/>
              <a:defRPr sz="6000" b="0">
                <a:solidFill>
                  <a:schemeClr val="tx1"/>
                </a:solidFill>
                <a:latin typeface="+mj-lt"/>
              </a:defRPr>
            </a:lvl1pPr>
            <a:lvl2pPr marL="0" indent="0" algn="ctr">
              <a:lnSpc>
                <a:spcPct val="80000"/>
              </a:lnSpc>
              <a:spcBef>
                <a:spcPts val="1600"/>
              </a:spcBef>
              <a:buNone/>
              <a:defRPr sz="1800">
                <a:solidFill>
                  <a:schemeClr val="tx1"/>
                </a:solidFill>
                <a:latin typeface="+mj-lt"/>
              </a:defRPr>
            </a:lvl2pPr>
            <a:lvl3pPr marL="0" indent="0" algn="ctr">
              <a:lnSpc>
                <a:spcPct val="120000"/>
              </a:lnSpc>
              <a:spcBef>
                <a:spcPts val="1600"/>
              </a:spcBef>
              <a:buNone/>
              <a:defRPr sz="1400">
                <a:solidFill>
                  <a:schemeClr val="tx1"/>
                </a:solidFill>
              </a:defRPr>
            </a:lvl3pPr>
            <a:lvl4pPr marL="0" indent="0" algn="ctr">
              <a:lnSpc>
                <a:spcPct val="120000"/>
              </a:lnSpc>
              <a:spcBef>
                <a:spcPts val="1600"/>
              </a:spcBef>
              <a:buNone/>
              <a:defRPr sz="1400">
                <a:solidFill>
                  <a:schemeClr val="tx1"/>
                </a:solidFill>
              </a:defRPr>
            </a:lvl4pPr>
            <a:lvl5pPr marL="0" indent="0" algn="ctr">
              <a:lnSpc>
                <a:spcPct val="120000"/>
              </a:lnSpc>
              <a:spcBef>
                <a:spcPts val="1600"/>
              </a:spcBef>
              <a:buNone/>
              <a:defRPr sz="1200">
                <a:solidFill>
                  <a:schemeClr val="tx1"/>
                </a:solidFill>
              </a:defRPr>
            </a:lvl5pPr>
          </a:lstStyle>
          <a:p>
            <a:pPr lvl="0"/>
            <a:r>
              <a:rPr lang="sv-SE" noProof="0" dirty="0"/>
              <a:t>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Tree>
    <p:extLst>
      <p:ext uri="{BB962C8B-B14F-4D97-AF65-F5344CB8AC3E}">
        <p14:creationId xmlns:p14="http://schemas.microsoft.com/office/powerpoint/2010/main" val="28485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after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_Dark">
    <p:bg>
      <p:bgPr>
        <a:solidFill>
          <a:schemeClr val="accent1"/>
        </a:solidFill>
        <a:effectLst/>
      </p:bgPr>
    </p:bg>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1150937" y="771525"/>
            <a:ext cx="6842126" cy="3600450"/>
          </a:xfrm>
        </p:spPr>
        <p:txBody>
          <a:bodyPr bIns="0" anchor="ctr" anchorCtr="0"/>
          <a:lstStyle>
            <a:lvl1pPr marL="0" indent="0" algn="ctr">
              <a:lnSpc>
                <a:spcPct val="80000"/>
              </a:lnSpc>
              <a:spcBef>
                <a:spcPts val="800"/>
              </a:spcBef>
              <a:buNone/>
              <a:defRPr sz="6000" b="0">
                <a:solidFill>
                  <a:schemeClr val="bg1"/>
                </a:solidFill>
                <a:latin typeface="+mj-lt"/>
              </a:defRPr>
            </a:lvl1pPr>
            <a:lvl2pPr marL="0" indent="0" algn="ctr">
              <a:lnSpc>
                <a:spcPct val="80000"/>
              </a:lnSpc>
              <a:spcBef>
                <a:spcPts val="1600"/>
              </a:spcBef>
              <a:buNone/>
              <a:defRPr sz="1800">
                <a:solidFill>
                  <a:schemeClr val="bg1"/>
                </a:solidFill>
                <a:latin typeface="+mj-lt"/>
              </a:defRPr>
            </a:lvl2pPr>
            <a:lvl3pPr marL="0" indent="0" algn="ctr">
              <a:lnSpc>
                <a:spcPct val="120000"/>
              </a:lnSpc>
              <a:spcBef>
                <a:spcPts val="1600"/>
              </a:spcBef>
              <a:buNone/>
              <a:defRPr sz="1400">
                <a:solidFill>
                  <a:schemeClr val="bg1"/>
                </a:solidFill>
              </a:defRPr>
            </a:lvl3pPr>
            <a:lvl4pPr marL="0" indent="0" algn="ctr">
              <a:lnSpc>
                <a:spcPct val="120000"/>
              </a:lnSpc>
              <a:spcBef>
                <a:spcPts val="1600"/>
              </a:spcBef>
              <a:buNone/>
              <a:defRPr sz="1400">
                <a:solidFill>
                  <a:schemeClr val="bg1"/>
                </a:solidFill>
              </a:defRPr>
            </a:lvl4pPr>
            <a:lvl5pPr marL="0" indent="0" algn="ctr">
              <a:lnSpc>
                <a:spcPct val="120000"/>
              </a:lnSpc>
              <a:spcBef>
                <a:spcPts val="1600"/>
              </a:spcBef>
              <a:buNone/>
              <a:defRPr sz="1200">
                <a:solidFill>
                  <a:schemeClr val="bg1"/>
                </a:solidFill>
              </a:defRPr>
            </a:lvl5pPr>
          </a:lstStyle>
          <a:p>
            <a:pPr lvl="0"/>
            <a:r>
              <a:rPr lang="sv-SE" noProof="0" dirty="0"/>
              <a:t>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pic>
        <p:nvPicPr>
          <p:cNvPr id="7" name="Picture 6">
            <a:extLst>
              <a:ext uri="{FF2B5EF4-FFF2-40B4-BE49-F238E27FC236}">
                <a16:creationId xmlns:a16="http://schemas.microsoft.com/office/drawing/2014/main" id="{1A2F248B-8A94-FC4B-BA9B-98D6AB4A7B06}"/>
              </a:ext>
            </a:extLst>
          </p:cNvPr>
          <p:cNvPicPr>
            <a:picLocks noChangeAspect="1"/>
          </p:cNvPicPr>
          <p:nvPr userDrawn="1"/>
        </p:nvPicPr>
        <p:blipFill>
          <a:blip r:embed="rId2"/>
          <a:stretch>
            <a:fillRect/>
          </a:stretch>
        </p:blipFill>
        <p:spPr>
          <a:xfrm>
            <a:off x="0" y="-431800"/>
            <a:ext cx="9144000" cy="431800"/>
          </a:xfrm>
          <a:prstGeom prst="rect">
            <a:avLst/>
          </a:prstGeom>
        </p:spPr>
      </p:pic>
      <p:pic>
        <p:nvPicPr>
          <p:cNvPr id="8" name="Picture 7">
            <a:extLst>
              <a:ext uri="{FF2B5EF4-FFF2-40B4-BE49-F238E27FC236}">
                <a16:creationId xmlns:a16="http://schemas.microsoft.com/office/drawing/2014/main" id="{EDAA512E-AE10-C347-98FB-6E4D35DEECCD}"/>
              </a:ext>
            </a:extLst>
          </p:cNvPr>
          <p:cNvPicPr>
            <a:picLocks noChangeAspect="1"/>
          </p:cNvPicPr>
          <p:nvPr userDrawn="1"/>
        </p:nvPicPr>
        <p:blipFill>
          <a:blip r:embed="rId2"/>
          <a:stretch>
            <a:fillRect/>
          </a:stretch>
        </p:blipFill>
        <p:spPr>
          <a:xfrm>
            <a:off x="0" y="5143500"/>
            <a:ext cx="9144000" cy="431800"/>
          </a:xfrm>
          <a:prstGeom prst="rect">
            <a:avLst/>
          </a:prstGeom>
        </p:spPr>
      </p:pic>
      <p:pic>
        <p:nvPicPr>
          <p:cNvPr id="10" name="Picture 9">
            <a:extLst>
              <a:ext uri="{FF2B5EF4-FFF2-40B4-BE49-F238E27FC236}">
                <a16:creationId xmlns:a16="http://schemas.microsoft.com/office/drawing/2014/main" id="{FB30990C-5A4D-FE44-9159-6D9F7230F0FD}"/>
              </a:ext>
            </a:extLst>
          </p:cNvPr>
          <p:cNvPicPr>
            <a:picLocks noChangeAspect="1"/>
          </p:cNvPicPr>
          <p:nvPr userDrawn="1"/>
        </p:nvPicPr>
        <p:blipFill>
          <a:blip r:embed="rId3"/>
          <a:stretch>
            <a:fillRect/>
          </a:stretch>
        </p:blipFill>
        <p:spPr>
          <a:xfrm>
            <a:off x="9148582" y="0"/>
            <a:ext cx="431800" cy="5143500"/>
          </a:xfrm>
          <a:prstGeom prst="rect">
            <a:avLst/>
          </a:prstGeom>
        </p:spPr>
      </p:pic>
      <p:pic>
        <p:nvPicPr>
          <p:cNvPr id="11" name="Picture 10">
            <a:extLst>
              <a:ext uri="{FF2B5EF4-FFF2-40B4-BE49-F238E27FC236}">
                <a16:creationId xmlns:a16="http://schemas.microsoft.com/office/drawing/2014/main" id="{A3E48704-729F-D045-AB53-456C4F0C088D}"/>
              </a:ext>
            </a:extLst>
          </p:cNvPr>
          <p:cNvPicPr>
            <a:picLocks noChangeAspect="1"/>
          </p:cNvPicPr>
          <p:nvPr userDrawn="1"/>
        </p:nvPicPr>
        <p:blipFill>
          <a:blip r:embed="rId3"/>
          <a:stretch>
            <a:fillRect/>
          </a:stretch>
        </p:blipFill>
        <p:spPr>
          <a:xfrm>
            <a:off x="-436382" y="0"/>
            <a:ext cx="431800" cy="5143500"/>
          </a:xfrm>
          <a:prstGeom prst="rect">
            <a:avLst/>
          </a:prstGeom>
        </p:spPr>
      </p:pic>
      <p:pic>
        <p:nvPicPr>
          <p:cNvPr id="12" name="Picture 11">
            <a:extLst>
              <a:ext uri="{FF2B5EF4-FFF2-40B4-BE49-F238E27FC236}">
                <a16:creationId xmlns:a16="http://schemas.microsoft.com/office/drawing/2014/main" id="{E8DD0B1C-55B3-8E4F-AFBE-562D6CAD1E5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556141" y="4433647"/>
            <a:ext cx="408472" cy="523202"/>
          </a:xfrm>
          <a:prstGeom prst="rect">
            <a:avLst/>
          </a:prstGeom>
        </p:spPr>
      </p:pic>
    </p:spTree>
    <p:extLst>
      <p:ext uri="{BB962C8B-B14F-4D97-AF65-F5344CB8AC3E}">
        <p14:creationId xmlns:p14="http://schemas.microsoft.com/office/powerpoint/2010/main" val="2223060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_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sv-SE" noProof="0" dirty="0" err="1"/>
              <a:t>Headline</a:t>
            </a:r>
            <a:endParaRPr lang="sv-SE" noProof="0" dirty="0"/>
          </a:p>
        </p:txBody>
      </p:sp>
      <p:sp>
        <p:nvSpPr>
          <p:cNvPr id="3" name="Content Placeholder 2"/>
          <p:cNvSpPr>
            <a:spLocks noGrp="1"/>
          </p:cNvSpPr>
          <p:nvPr>
            <p:ph idx="1" hasCustomPrompt="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sv-SE"/>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RISE — Research Institutes of Sweden</a:t>
            </a:r>
            <a:endParaRPr lang="sv-SE"/>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66355A-084C-D24E-9AD2-7E4FC41EA627}" type="slidenum">
              <a:rPr lang="sv-SE" smtClean="0"/>
              <a:pPr/>
              <a:t>‹#›</a:t>
            </a:fld>
            <a:endParaRPr lang="sv-SE"/>
          </a:p>
        </p:txBody>
      </p:sp>
      <p:pic>
        <p:nvPicPr>
          <p:cNvPr id="10" name="Picture 9">
            <a:extLst>
              <a:ext uri="{FF2B5EF4-FFF2-40B4-BE49-F238E27FC236}">
                <a16:creationId xmlns:a16="http://schemas.microsoft.com/office/drawing/2014/main" id="{FFA93F5E-C937-3745-81CA-3157517914BA}"/>
              </a:ext>
            </a:extLst>
          </p:cNvPr>
          <p:cNvPicPr>
            <a:picLocks noChangeAspect="1"/>
          </p:cNvPicPr>
          <p:nvPr userDrawn="1"/>
        </p:nvPicPr>
        <p:blipFill>
          <a:blip r:embed="rId2"/>
          <a:stretch>
            <a:fillRect/>
          </a:stretch>
        </p:blipFill>
        <p:spPr>
          <a:xfrm>
            <a:off x="0" y="-431800"/>
            <a:ext cx="9144000" cy="431800"/>
          </a:xfrm>
          <a:prstGeom prst="rect">
            <a:avLst/>
          </a:prstGeom>
        </p:spPr>
      </p:pic>
      <p:pic>
        <p:nvPicPr>
          <p:cNvPr id="11" name="Picture 10">
            <a:extLst>
              <a:ext uri="{FF2B5EF4-FFF2-40B4-BE49-F238E27FC236}">
                <a16:creationId xmlns:a16="http://schemas.microsoft.com/office/drawing/2014/main" id="{5B106988-9821-6D40-B917-39B4AA848681}"/>
              </a:ext>
            </a:extLst>
          </p:cNvPr>
          <p:cNvPicPr>
            <a:picLocks noChangeAspect="1"/>
          </p:cNvPicPr>
          <p:nvPr userDrawn="1"/>
        </p:nvPicPr>
        <p:blipFill>
          <a:blip r:embed="rId2"/>
          <a:stretch>
            <a:fillRect/>
          </a:stretch>
        </p:blipFill>
        <p:spPr>
          <a:xfrm>
            <a:off x="0" y="5143500"/>
            <a:ext cx="9144000" cy="431800"/>
          </a:xfrm>
          <a:prstGeom prst="rect">
            <a:avLst/>
          </a:prstGeom>
        </p:spPr>
      </p:pic>
      <p:pic>
        <p:nvPicPr>
          <p:cNvPr id="12" name="Picture 11">
            <a:extLst>
              <a:ext uri="{FF2B5EF4-FFF2-40B4-BE49-F238E27FC236}">
                <a16:creationId xmlns:a16="http://schemas.microsoft.com/office/drawing/2014/main" id="{4075C95F-7904-3143-B552-BBFBB3873BDF}"/>
              </a:ext>
            </a:extLst>
          </p:cNvPr>
          <p:cNvPicPr>
            <a:picLocks noChangeAspect="1"/>
          </p:cNvPicPr>
          <p:nvPr userDrawn="1"/>
        </p:nvPicPr>
        <p:blipFill>
          <a:blip r:embed="rId3"/>
          <a:stretch>
            <a:fillRect/>
          </a:stretch>
        </p:blipFill>
        <p:spPr>
          <a:xfrm>
            <a:off x="9148582" y="0"/>
            <a:ext cx="431800" cy="5143500"/>
          </a:xfrm>
          <a:prstGeom prst="rect">
            <a:avLst/>
          </a:prstGeom>
        </p:spPr>
      </p:pic>
      <p:pic>
        <p:nvPicPr>
          <p:cNvPr id="13" name="Picture 12">
            <a:extLst>
              <a:ext uri="{FF2B5EF4-FFF2-40B4-BE49-F238E27FC236}">
                <a16:creationId xmlns:a16="http://schemas.microsoft.com/office/drawing/2014/main" id="{ED9D624B-B8F0-AD49-A085-01BCF46B5755}"/>
              </a:ext>
            </a:extLst>
          </p:cNvPr>
          <p:cNvPicPr>
            <a:picLocks noChangeAspect="1"/>
          </p:cNvPicPr>
          <p:nvPr userDrawn="1"/>
        </p:nvPicPr>
        <p:blipFill>
          <a:blip r:embed="rId3"/>
          <a:stretch>
            <a:fillRect/>
          </a:stretch>
        </p:blipFill>
        <p:spPr>
          <a:xfrm>
            <a:off x="-436382" y="0"/>
            <a:ext cx="431800" cy="5143500"/>
          </a:xfrm>
          <a:prstGeom prst="rect">
            <a:avLst/>
          </a:prstGeom>
        </p:spPr>
      </p:pic>
      <p:pic>
        <p:nvPicPr>
          <p:cNvPr id="14" name="Picture 13">
            <a:extLst>
              <a:ext uri="{FF2B5EF4-FFF2-40B4-BE49-F238E27FC236}">
                <a16:creationId xmlns:a16="http://schemas.microsoft.com/office/drawing/2014/main" id="{E671E45A-C026-4048-9620-CE659D8842F2}"/>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556141" y="4433647"/>
            <a:ext cx="408472" cy="523202"/>
          </a:xfrm>
          <a:prstGeom prst="rect">
            <a:avLst/>
          </a:prstGeom>
        </p:spPr>
      </p:pic>
    </p:spTree>
    <p:extLst>
      <p:ext uri="{BB962C8B-B14F-4D97-AF65-F5344CB8AC3E}">
        <p14:creationId xmlns:p14="http://schemas.microsoft.com/office/powerpoint/2010/main" val="347210959"/>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10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bild-mörk">
    <p:bg>
      <p:bgPr>
        <a:solidFill>
          <a:schemeClr val="accent1"/>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6"/>
          </p:nvPr>
        </p:nvSpPr>
        <p:spPr>
          <a:xfrm>
            <a:off x="0" y="0"/>
            <a:ext cx="3957320" cy="5143500"/>
          </a:xfrm>
          <a:noFill/>
        </p:spPr>
        <p:txBody>
          <a:bodyPr lIns="762000" tIns="0" rIns="0" bIns="0" anchor="ctr" anchorCtr="0">
            <a:noAutofit/>
          </a:bodyPr>
          <a:lstStyle>
            <a:lvl1pPr marL="0" indent="0">
              <a:lnSpc>
                <a:spcPct val="80000"/>
              </a:lnSpc>
              <a:spcBef>
                <a:spcPts val="0"/>
              </a:spcBef>
              <a:buNone/>
              <a:defRPr sz="4200" b="0">
                <a:solidFill>
                  <a:srgbClr val="FFFFFF"/>
                </a:solidFill>
                <a:latin typeface="+mj-lt"/>
              </a:defRPr>
            </a:lvl1pPr>
            <a:lvl2pPr marL="0" indent="0">
              <a:spcBef>
                <a:spcPts val="1000"/>
              </a:spcBef>
              <a:buNone/>
              <a:defRPr b="1">
                <a:solidFill>
                  <a:srgbClr val="FFFFFF"/>
                </a:solidFill>
              </a:defRPr>
            </a:lvl2pPr>
            <a:lvl3pPr marL="0" indent="0">
              <a:spcBef>
                <a:spcPts val="1000"/>
              </a:spcBef>
              <a:buNone/>
              <a:defRPr sz="1800" b="1">
                <a:solidFill>
                  <a:srgbClr val="FFFFFF"/>
                </a:solidFill>
              </a:defRPr>
            </a:lvl3pPr>
            <a:lvl4pPr marL="0" indent="0">
              <a:spcBef>
                <a:spcPts val="1600"/>
              </a:spcBef>
              <a:buNone/>
              <a:defRPr sz="1400" b="0">
                <a:solidFill>
                  <a:srgbClr val="FFFFFF"/>
                </a:solidFill>
              </a:defRPr>
            </a:lvl4pPr>
            <a:lvl5pPr marL="0" indent="0">
              <a:spcBef>
                <a:spcPts val="1000"/>
              </a:spcBef>
              <a:buNone/>
              <a:defRPr sz="1000" b="0">
                <a:solidFill>
                  <a:srgbClr val="FFFFFF"/>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sv-SE" noProof="0" dirty="0"/>
          </a:p>
        </p:txBody>
      </p:sp>
      <p:sp>
        <p:nvSpPr>
          <p:cNvPr id="4" name="Picture Placeholder 7"/>
          <p:cNvSpPr>
            <a:spLocks noGrp="1"/>
          </p:cNvSpPr>
          <p:nvPr>
            <p:ph type="pic" sz="quarter" idx="13"/>
          </p:nvPr>
        </p:nvSpPr>
        <p:spPr>
          <a:xfrm>
            <a:off x="4572000" y="0"/>
            <a:ext cx="4572000" cy="5143499"/>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GB"/>
              <a:t>Click icon to add picture</a:t>
            </a:r>
            <a:endParaRPr lang="sv-SE"/>
          </a:p>
        </p:txBody>
      </p:sp>
      <p:sp>
        <p:nvSpPr>
          <p:cNvPr id="5" name="Picture Placeholder 2"/>
          <p:cNvSpPr>
            <a:spLocks noGrp="1"/>
          </p:cNvSpPr>
          <p:nvPr>
            <p:ph type="pic" sz="quarter" idx="18" hasCustomPrompt="1"/>
          </p:nvPr>
        </p:nvSpPr>
        <p:spPr>
          <a:xfrm>
            <a:off x="8153400" y="361949"/>
            <a:ext cx="685800" cy="881939"/>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1946615503"/>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mage">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sv-SE" noProof="0"/>
          </a:p>
        </p:txBody>
      </p:sp>
      <p:sp>
        <p:nvSpPr>
          <p:cNvPr id="3" name="Footer Placeholder 2"/>
          <p:cNvSpPr>
            <a:spLocks noGrp="1"/>
          </p:cNvSpPr>
          <p:nvPr>
            <p:ph type="ftr" sz="quarter" idx="11"/>
          </p:nvPr>
        </p:nvSpPr>
        <p:spPr/>
        <p:txBody>
          <a:bodyPr/>
          <a:lstStyle/>
          <a:p>
            <a:r>
              <a:rPr lang="en-US" noProof="0"/>
              <a:t>RISE — Research Institutes of Sweden</a:t>
            </a:r>
            <a:endParaRPr lang="sv-SE" noProof="0"/>
          </a:p>
        </p:txBody>
      </p:sp>
      <p:sp>
        <p:nvSpPr>
          <p:cNvPr id="4" name="Slide Number Placeholder 3"/>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5" name="Picture Placeholder 7"/>
          <p:cNvSpPr>
            <a:spLocks noGrp="1"/>
          </p:cNvSpPr>
          <p:nvPr>
            <p:ph type="pic" sz="quarter" idx="13"/>
          </p:nvPr>
        </p:nvSpPr>
        <p:spPr>
          <a:xfrm>
            <a:off x="0" y="0"/>
            <a:ext cx="9144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US"/>
              <a:t>Click icon to add picture</a:t>
            </a:r>
            <a:endParaRPr lang="sv-SE" dirty="0"/>
          </a:p>
        </p:txBody>
      </p:sp>
      <p:pic>
        <p:nvPicPr>
          <p:cNvPr id="8" name="Picture 7">
            <a:extLst>
              <a:ext uri="{FF2B5EF4-FFF2-40B4-BE49-F238E27FC236}">
                <a16:creationId xmlns:a16="http://schemas.microsoft.com/office/drawing/2014/main" id="{94BA6EEE-EABE-EC4C-BDA6-FA894913BAF3}"/>
              </a:ext>
            </a:extLst>
          </p:cNvPr>
          <p:cNvPicPr>
            <a:picLocks noChangeAspect="1"/>
          </p:cNvPicPr>
          <p:nvPr userDrawn="1"/>
        </p:nvPicPr>
        <p:blipFill>
          <a:blip r:embed="rId2"/>
          <a:stretch>
            <a:fillRect/>
          </a:stretch>
        </p:blipFill>
        <p:spPr>
          <a:xfrm>
            <a:off x="0" y="-431800"/>
            <a:ext cx="9144000" cy="431800"/>
          </a:xfrm>
          <a:prstGeom prst="rect">
            <a:avLst/>
          </a:prstGeom>
        </p:spPr>
      </p:pic>
      <p:pic>
        <p:nvPicPr>
          <p:cNvPr id="10" name="Picture 9">
            <a:extLst>
              <a:ext uri="{FF2B5EF4-FFF2-40B4-BE49-F238E27FC236}">
                <a16:creationId xmlns:a16="http://schemas.microsoft.com/office/drawing/2014/main" id="{379680A6-3C38-904F-B5DD-0CB19DFFF6FB}"/>
              </a:ext>
            </a:extLst>
          </p:cNvPr>
          <p:cNvPicPr>
            <a:picLocks noChangeAspect="1"/>
          </p:cNvPicPr>
          <p:nvPr userDrawn="1"/>
        </p:nvPicPr>
        <p:blipFill>
          <a:blip r:embed="rId2"/>
          <a:stretch>
            <a:fillRect/>
          </a:stretch>
        </p:blipFill>
        <p:spPr>
          <a:xfrm>
            <a:off x="0" y="5143500"/>
            <a:ext cx="9144000" cy="431800"/>
          </a:xfrm>
          <a:prstGeom prst="rect">
            <a:avLst/>
          </a:prstGeom>
        </p:spPr>
      </p:pic>
      <p:pic>
        <p:nvPicPr>
          <p:cNvPr id="11" name="Picture 10">
            <a:extLst>
              <a:ext uri="{FF2B5EF4-FFF2-40B4-BE49-F238E27FC236}">
                <a16:creationId xmlns:a16="http://schemas.microsoft.com/office/drawing/2014/main" id="{DA9E3349-0740-3049-9186-CBFFBEA75292}"/>
              </a:ext>
            </a:extLst>
          </p:cNvPr>
          <p:cNvPicPr>
            <a:picLocks noChangeAspect="1"/>
          </p:cNvPicPr>
          <p:nvPr userDrawn="1"/>
        </p:nvPicPr>
        <p:blipFill>
          <a:blip r:embed="rId3"/>
          <a:stretch>
            <a:fillRect/>
          </a:stretch>
        </p:blipFill>
        <p:spPr>
          <a:xfrm>
            <a:off x="9148582" y="0"/>
            <a:ext cx="431800" cy="5143500"/>
          </a:xfrm>
          <a:prstGeom prst="rect">
            <a:avLst/>
          </a:prstGeom>
        </p:spPr>
      </p:pic>
      <p:pic>
        <p:nvPicPr>
          <p:cNvPr id="12" name="Picture 11">
            <a:extLst>
              <a:ext uri="{FF2B5EF4-FFF2-40B4-BE49-F238E27FC236}">
                <a16:creationId xmlns:a16="http://schemas.microsoft.com/office/drawing/2014/main" id="{CE857593-FFD8-F240-A064-6BA59AFCD325}"/>
              </a:ext>
            </a:extLst>
          </p:cNvPr>
          <p:cNvPicPr>
            <a:picLocks noChangeAspect="1"/>
          </p:cNvPicPr>
          <p:nvPr userDrawn="1"/>
        </p:nvPicPr>
        <p:blipFill>
          <a:blip r:embed="rId3"/>
          <a:stretch>
            <a:fillRect/>
          </a:stretch>
        </p:blipFill>
        <p:spPr>
          <a:xfrm>
            <a:off x="-436382" y="0"/>
            <a:ext cx="431800" cy="5143500"/>
          </a:xfrm>
          <a:prstGeom prst="rect">
            <a:avLst/>
          </a:prstGeom>
        </p:spPr>
      </p:pic>
      <p:pic>
        <p:nvPicPr>
          <p:cNvPr id="14" name="Picture 13">
            <a:extLst>
              <a:ext uri="{FF2B5EF4-FFF2-40B4-BE49-F238E27FC236}">
                <a16:creationId xmlns:a16="http://schemas.microsoft.com/office/drawing/2014/main" id="{7ACB63D6-D42C-9E43-94FF-EC32D79752E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556141" y="4433647"/>
            <a:ext cx="408472" cy="523202"/>
          </a:xfrm>
          <a:prstGeom prst="rect">
            <a:avLst/>
          </a:prstGeom>
        </p:spPr>
      </p:pic>
    </p:spTree>
    <p:extLst>
      <p:ext uri="{BB962C8B-B14F-4D97-AF65-F5344CB8AC3E}">
        <p14:creationId xmlns:p14="http://schemas.microsoft.com/office/powerpoint/2010/main" val="1026758146"/>
      </p:ext>
    </p:extLst>
  </p:cSld>
  <p:clrMapOvr>
    <a:masterClrMapping/>
  </p:clrMapOvr>
  <p:extLst>
    <p:ext uri="{DCECCB84-F9BA-43D5-87BE-67443E8EF086}">
      <p15:sldGuideLst xmlns:p15="http://schemas.microsoft.com/office/powerpoint/2012/main">
        <p15:guide id="1" pos="499">
          <p15:clr>
            <a:srgbClr val="FBAE40"/>
          </p15:clr>
        </p15:guide>
        <p15:guide id="2" pos="526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boxes">
    <p:bg>
      <p:bgPr>
        <a:solidFill>
          <a:schemeClr val="bg1">
            <a:lumMod val="9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en-US" noProof="0"/>
              <a:t>RISE — Research Institutes of Sweden</a:t>
            </a:r>
            <a:endParaRPr lang="sv-SE" noProof="0"/>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3" name="Text Placeholder 2">
            <a:extLst>
              <a:ext uri="{FF2B5EF4-FFF2-40B4-BE49-F238E27FC236}">
                <a16:creationId xmlns:a16="http://schemas.microsoft.com/office/drawing/2014/main" id="{75260A7B-68A9-DC49-ADF7-0174D6A2E26E}"/>
              </a:ext>
            </a:extLst>
          </p:cNvPr>
          <p:cNvSpPr>
            <a:spLocks noGrp="1"/>
          </p:cNvSpPr>
          <p:nvPr>
            <p:ph type="body" sz="quarter" idx="24" hasCustomPrompt="1"/>
          </p:nvPr>
        </p:nvSpPr>
        <p:spPr>
          <a:xfrm>
            <a:off x="3311525" y="2912719"/>
            <a:ext cx="2520950" cy="1459256"/>
          </a:xfrm>
          <a:solidFill>
            <a:schemeClr val="accent5"/>
          </a:solidFill>
        </p:spPr>
        <p:txBody>
          <a:bodyPr lIns="216000" tIns="216000" rIns="216000" bIns="216000">
            <a:spAutoFit/>
          </a:bodyPr>
          <a:lstStyle>
            <a:lvl1pPr marL="144000" indent="-144000">
              <a:spcBef>
                <a:spcPts val="800"/>
              </a:spcBef>
              <a:defRPr sz="900">
                <a:latin typeface="Roboto Mono" pitchFamily="2" charset="0"/>
                <a:ea typeface="Roboto Mono" pitchFamily="2" charset="0"/>
              </a:defRPr>
            </a:lvl1pPr>
            <a:lvl2pPr marL="360000" indent="-144000">
              <a:spcBef>
                <a:spcPts val="400"/>
              </a:spcBef>
              <a:defRPr sz="900">
                <a:latin typeface="Roboto Mono" pitchFamily="2" charset="0"/>
                <a:ea typeface="Roboto Mono" pitchFamily="2" charset="0"/>
              </a:defRPr>
            </a:lvl2pPr>
            <a:lvl3pPr marL="576000" indent="-144000">
              <a:spcBef>
                <a:spcPts val="400"/>
              </a:spcBef>
              <a:defRPr sz="900">
                <a:latin typeface="Roboto Mono" pitchFamily="2" charset="0"/>
                <a:ea typeface="Roboto Mono" pitchFamily="2" charset="0"/>
              </a:defRPr>
            </a:lvl3pPr>
            <a:lvl4pPr marL="792000" indent="-144000">
              <a:spcBef>
                <a:spcPts val="400"/>
              </a:spcBef>
              <a:defRPr sz="900">
                <a:latin typeface="Roboto Mono" pitchFamily="2" charset="0"/>
                <a:ea typeface="Roboto Mono" pitchFamily="2" charset="0"/>
              </a:defRPr>
            </a:lvl4pPr>
            <a:lvl5pPr marL="1008000" indent="-144000">
              <a:spcBef>
                <a:spcPts val="400"/>
              </a:spcBef>
              <a:defRPr sz="900">
                <a:latin typeface="Roboto Mono"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15" name="Text Placeholder 2">
            <a:extLst>
              <a:ext uri="{FF2B5EF4-FFF2-40B4-BE49-F238E27FC236}">
                <a16:creationId xmlns:a16="http://schemas.microsoft.com/office/drawing/2014/main" id="{95427CAC-1834-9641-84CC-48025B07C0DE}"/>
              </a:ext>
            </a:extLst>
          </p:cNvPr>
          <p:cNvSpPr>
            <a:spLocks noGrp="1"/>
          </p:cNvSpPr>
          <p:nvPr>
            <p:ph type="body" sz="quarter" idx="25" hasCustomPrompt="1"/>
          </p:nvPr>
        </p:nvSpPr>
        <p:spPr>
          <a:xfrm>
            <a:off x="430213" y="2912719"/>
            <a:ext cx="2520950" cy="1459256"/>
          </a:xfrm>
          <a:solidFill>
            <a:schemeClr val="bg1"/>
          </a:solidFill>
        </p:spPr>
        <p:txBody>
          <a:bodyPr lIns="216000" tIns="216000" rIns="216000" bIns="216000">
            <a:spAutoFit/>
          </a:bodyPr>
          <a:lstStyle>
            <a:lvl1pPr marL="144000" indent="-144000">
              <a:spcBef>
                <a:spcPts val="800"/>
              </a:spcBef>
              <a:defRPr sz="900">
                <a:latin typeface="Roboto Mono" pitchFamily="2" charset="0"/>
                <a:ea typeface="Roboto Mono" pitchFamily="2" charset="0"/>
              </a:defRPr>
            </a:lvl1pPr>
            <a:lvl2pPr marL="360000" indent="-144000">
              <a:spcBef>
                <a:spcPts val="400"/>
              </a:spcBef>
              <a:defRPr sz="900">
                <a:latin typeface="Roboto Mono" pitchFamily="2" charset="0"/>
                <a:ea typeface="Roboto Mono" pitchFamily="2" charset="0"/>
              </a:defRPr>
            </a:lvl2pPr>
            <a:lvl3pPr marL="576000" indent="-144000">
              <a:spcBef>
                <a:spcPts val="400"/>
              </a:spcBef>
              <a:defRPr sz="900">
                <a:latin typeface="Roboto Mono" pitchFamily="2" charset="0"/>
                <a:ea typeface="Roboto Mono" pitchFamily="2" charset="0"/>
              </a:defRPr>
            </a:lvl3pPr>
            <a:lvl4pPr marL="792000" indent="-144000">
              <a:spcBef>
                <a:spcPts val="400"/>
              </a:spcBef>
              <a:defRPr sz="900">
                <a:latin typeface="Roboto Mono" pitchFamily="2" charset="0"/>
                <a:ea typeface="Roboto Mono" pitchFamily="2" charset="0"/>
              </a:defRPr>
            </a:lvl4pPr>
            <a:lvl5pPr marL="1008000" indent="-144000">
              <a:spcBef>
                <a:spcPts val="400"/>
              </a:spcBef>
              <a:defRPr sz="900">
                <a:latin typeface="Roboto Mono"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16" name="Text Placeholder 2">
            <a:extLst>
              <a:ext uri="{FF2B5EF4-FFF2-40B4-BE49-F238E27FC236}">
                <a16:creationId xmlns:a16="http://schemas.microsoft.com/office/drawing/2014/main" id="{986F47C0-0019-CD4B-BB73-CE122051DA6F}"/>
              </a:ext>
            </a:extLst>
          </p:cNvPr>
          <p:cNvSpPr>
            <a:spLocks noGrp="1"/>
          </p:cNvSpPr>
          <p:nvPr>
            <p:ph type="body" sz="quarter" idx="26" hasCustomPrompt="1"/>
          </p:nvPr>
        </p:nvSpPr>
        <p:spPr>
          <a:xfrm>
            <a:off x="6191250" y="2912719"/>
            <a:ext cx="2520950" cy="1459256"/>
          </a:xfrm>
          <a:solidFill>
            <a:schemeClr val="accent4"/>
          </a:solidFill>
        </p:spPr>
        <p:txBody>
          <a:bodyPr lIns="216000" tIns="216000" rIns="216000" bIns="216000">
            <a:spAutoFit/>
          </a:bodyPr>
          <a:lstStyle>
            <a:lvl1pPr marL="144000" indent="-144000">
              <a:spcBef>
                <a:spcPts val="800"/>
              </a:spcBef>
              <a:defRPr sz="900">
                <a:latin typeface="Roboto Mono" pitchFamily="2" charset="0"/>
                <a:ea typeface="Roboto Mono" pitchFamily="2" charset="0"/>
              </a:defRPr>
            </a:lvl1pPr>
            <a:lvl2pPr marL="360000" indent="-144000">
              <a:spcBef>
                <a:spcPts val="400"/>
              </a:spcBef>
              <a:defRPr sz="900">
                <a:latin typeface="Roboto Mono" pitchFamily="2" charset="0"/>
                <a:ea typeface="Roboto Mono" pitchFamily="2" charset="0"/>
              </a:defRPr>
            </a:lvl2pPr>
            <a:lvl3pPr marL="576000" indent="-144000">
              <a:spcBef>
                <a:spcPts val="400"/>
              </a:spcBef>
              <a:defRPr sz="900">
                <a:latin typeface="Roboto Mono" pitchFamily="2" charset="0"/>
                <a:ea typeface="Roboto Mono" pitchFamily="2" charset="0"/>
              </a:defRPr>
            </a:lvl3pPr>
            <a:lvl4pPr marL="792000" indent="-144000">
              <a:spcBef>
                <a:spcPts val="400"/>
              </a:spcBef>
              <a:defRPr sz="900">
                <a:latin typeface="Roboto Mono" pitchFamily="2" charset="0"/>
                <a:ea typeface="Roboto Mono" pitchFamily="2" charset="0"/>
              </a:defRPr>
            </a:lvl4pPr>
            <a:lvl5pPr marL="1008000" indent="-144000">
              <a:spcBef>
                <a:spcPts val="400"/>
              </a:spcBef>
              <a:defRPr sz="900">
                <a:latin typeface="Roboto Mono"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17" name="Text Placeholder 2">
            <a:extLst>
              <a:ext uri="{FF2B5EF4-FFF2-40B4-BE49-F238E27FC236}">
                <a16:creationId xmlns:a16="http://schemas.microsoft.com/office/drawing/2014/main" id="{D138B95E-D8AE-2848-8B53-9C830ADE5468}"/>
              </a:ext>
            </a:extLst>
          </p:cNvPr>
          <p:cNvSpPr>
            <a:spLocks noGrp="1"/>
          </p:cNvSpPr>
          <p:nvPr>
            <p:ph type="body" sz="quarter" idx="27" hasCustomPrompt="1"/>
          </p:nvPr>
        </p:nvSpPr>
        <p:spPr>
          <a:xfrm>
            <a:off x="430213" y="771525"/>
            <a:ext cx="2520950" cy="1405715"/>
          </a:xfrm>
          <a:solidFill>
            <a:schemeClr val="bg1"/>
          </a:solidFill>
        </p:spPr>
        <p:txBody>
          <a:bodyPr lIns="216000" tIns="216000" rIns="216000" bIns="216000">
            <a:spAutoFit/>
          </a:bodyPr>
          <a:lstStyle>
            <a:lvl1pPr marL="0" indent="0">
              <a:lnSpc>
                <a:spcPct val="90000"/>
              </a:lnSpc>
              <a:spcBef>
                <a:spcPts val="0"/>
              </a:spcBef>
              <a:buNone/>
              <a:defRPr sz="1800">
                <a:latin typeface="Code Pro Bold" pitchFamily="2" charset="0"/>
                <a:ea typeface="Roboto Mono" pitchFamily="2" charset="0"/>
              </a:defRPr>
            </a:lvl1pPr>
            <a:lvl2pPr marL="0" indent="0">
              <a:lnSpc>
                <a:spcPct val="90000"/>
              </a:lnSpc>
              <a:spcBef>
                <a:spcPts val="0"/>
              </a:spcBef>
              <a:buNone/>
              <a:defRPr sz="1600">
                <a:latin typeface="Code Pro Bold" pitchFamily="2" charset="0"/>
                <a:ea typeface="Roboto Mono" pitchFamily="2" charset="0"/>
              </a:defRPr>
            </a:lvl2pPr>
            <a:lvl3pPr marL="0" indent="0">
              <a:lnSpc>
                <a:spcPct val="90000"/>
              </a:lnSpc>
              <a:spcBef>
                <a:spcPts val="0"/>
              </a:spcBef>
              <a:buNone/>
              <a:defRPr sz="1400">
                <a:latin typeface="Code Pro Bold" pitchFamily="2" charset="0"/>
                <a:ea typeface="Roboto Mono" pitchFamily="2" charset="0"/>
              </a:defRPr>
            </a:lvl3pPr>
            <a:lvl4pPr marL="0" indent="0">
              <a:lnSpc>
                <a:spcPct val="90000"/>
              </a:lnSpc>
              <a:spcBef>
                <a:spcPts val="0"/>
              </a:spcBef>
              <a:buNone/>
              <a:defRPr sz="1200">
                <a:latin typeface="Code Pro Bold" pitchFamily="2" charset="0"/>
                <a:ea typeface="Roboto Mono" pitchFamily="2" charset="0"/>
              </a:defRPr>
            </a:lvl4pPr>
            <a:lvl5pPr marL="0" indent="0">
              <a:lnSpc>
                <a:spcPct val="90000"/>
              </a:lnSpc>
              <a:spcBef>
                <a:spcPts val="0"/>
              </a:spcBef>
              <a:buNone/>
              <a:defRPr sz="1000">
                <a:latin typeface="Code Pro Bold"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18" name="Text Placeholder 2">
            <a:extLst>
              <a:ext uri="{FF2B5EF4-FFF2-40B4-BE49-F238E27FC236}">
                <a16:creationId xmlns:a16="http://schemas.microsoft.com/office/drawing/2014/main" id="{882D0B17-0A74-DB46-B269-259668BAE0A0}"/>
              </a:ext>
            </a:extLst>
          </p:cNvPr>
          <p:cNvSpPr>
            <a:spLocks noGrp="1"/>
          </p:cNvSpPr>
          <p:nvPr>
            <p:ph type="body" sz="quarter" idx="28" hasCustomPrompt="1"/>
          </p:nvPr>
        </p:nvSpPr>
        <p:spPr>
          <a:xfrm>
            <a:off x="3311525" y="771525"/>
            <a:ext cx="2520950" cy="1405715"/>
          </a:xfrm>
          <a:solidFill>
            <a:schemeClr val="accent5"/>
          </a:solidFill>
        </p:spPr>
        <p:txBody>
          <a:bodyPr lIns="216000" tIns="216000" rIns="216000" bIns="216000">
            <a:spAutoFit/>
          </a:bodyPr>
          <a:lstStyle>
            <a:lvl1pPr marL="0" indent="0">
              <a:lnSpc>
                <a:spcPct val="90000"/>
              </a:lnSpc>
              <a:spcBef>
                <a:spcPts val="0"/>
              </a:spcBef>
              <a:buNone/>
              <a:defRPr sz="1800">
                <a:solidFill>
                  <a:schemeClr val="accent2"/>
                </a:solidFill>
                <a:latin typeface="Code Pro Bold" pitchFamily="2" charset="0"/>
                <a:ea typeface="Roboto Mono" pitchFamily="2" charset="0"/>
              </a:defRPr>
            </a:lvl1pPr>
            <a:lvl2pPr marL="0" indent="0">
              <a:lnSpc>
                <a:spcPct val="90000"/>
              </a:lnSpc>
              <a:spcBef>
                <a:spcPts val="0"/>
              </a:spcBef>
              <a:buNone/>
              <a:defRPr sz="1600">
                <a:solidFill>
                  <a:schemeClr val="accent2"/>
                </a:solidFill>
                <a:latin typeface="Code Pro Bold" pitchFamily="2" charset="0"/>
                <a:ea typeface="Roboto Mono" pitchFamily="2" charset="0"/>
              </a:defRPr>
            </a:lvl2pPr>
            <a:lvl3pPr marL="0" indent="0">
              <a:lnSpc>
                <a:spcPct val="90000"/>
              </a:lnSpc>
              <a:spcBef>
                <a:spcPts val="0"/>
              </a:spcBef>
              <a:buNone/>
              <a:defRPr sz="1400">
                <a:solidFill>
                  <a:schemeClr val="accent2"/>
                </a:solidFill>
                <a:latin typeface="Code Pro Bold" pitchFamily="2" charset="0"/>
                <a:ea typeface="Roboto Mono" pitchFamily="2" charset="0"/>
              </a:defRPr>
            </a:lvl3pPr>
            <a:lvl4pPr marL="0" indent="0">
              <a:lnSpc>
                <a:spcPct val="90000"/>
              </a:lnSpc>
              <a:spcBef>
                <a:spcPts val="0"/>
              </a:spcBef>
              <a:buNone/>
              <a:defRPr sz="1200">
                <a:solidFill>
                  <a:schemeClr val="accent2"/>
                </a:solidFill>
                <a:latin typeface="Code Pro Bold" pitchFamily="2" charset="0"/>
                <a:ea typeface="Roboto Mono" pitchFamily="2" charset="0"/>
              </a:defRPr>
            </a:lvl4pPr>
            <a:lvl5pPr marL="0" indent="0">
              <a:lnSpc>
                <a:spcPct val="90000"/>
              </a:lnSpc>
              <a:spcBef>
                <a:spcPts val="0"/>
              </a:spcBef>
              <a:buNone/>
              <a:defRPr sz="1000">
                <a:solidFill>
                  <a:schemeClr val="accent2"/>
                </a:solidFill>
                <a:latin typeface="Code Pro Bold"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
        <p:nvSpPr>
          <p:cNvPr id="19" name="Text Placeholder 2">
            <a:extLst>
              <a:ext uri="{FF2B5EF4-FFF2-40B4-BE49-F238E27FC236}">
                <a16:creationId xmlns:a16="http://schemas.microsoft.com/office/drawing/2014/main" id="{3F1F7454-24E9-B54F-9E93-A214D6C7286B}"/>
              </a:ext>
            </a:extLst>
          </p:cNvPr>
          <p:cNvSpPr>
            <a:spLocks noGrp="1"/>
          </p:cNvSpPr>
          <p:nvPr>
            <p:ph type="body" sz="quarter" idx="29" hasCustomPrompt="1"/>
          </p:nvPr>
        </p:nvSpPr>
        <p:spPr>
          <a:xfrm>
            <a:off x="6180200" y="771525"/>
            <a:ext cx="2520950" cy="1405715"/>
          </a:xfrm>
          <a:solidFill>
            <a:schemeClr val="accent4"/>
          </a:solidFill>
        </p:spPr>
        <p:txBody>
          <a:bodyPr lIns="216000" tIns="216000" rIns="216000" bIns="216000">
            <a:spAutoFit/>
          </a:bodyPr>
          <a:lstStyle>
            <a:lvl1pPr marL="0" indent="0">
              <a:lnSpc>
                <a:spcPct val="90000"/>
              </a:lnSpc>
              <a:spcBef>
                <a:spcPts val="0"/>
              </a:spcBef>
              <a:buNone/>
              <a:defRPr sz="1800">
                <a:solidFill>
                  <a:schemeClr val="accent1"/>
                </a:solidFill>
                <a:latin typeface="Code Pro Bold" pitchFamily="2" charset="0"/>
                <a:ea typeface="Roboto Mono" pitchFamily="2" charset="0"/>
              </a:defRPr>
            </a:lvl1pPr>
            <a:lvl2pPr marL="0" indent="0">
              <a:lnSpc>
                <a:spcPct val="90000"/>
              </a:lnSpc>
              <a:spcBef>
                <a:spcPts val="0"/>
              </a:spcBef>
              <a:buNone/>
              <a:defRPr sz="1600">
                <a:solidFill>
                  <a:schemeClr val="accent1"/>
                </a:solidFill>
                <a:latin typeface="Code Pro Bold" pitchFamily="2" charset="0"/>
                <a:ea typeface="Roboto Mono" pitchFamily="2" charset="0"/>
              </a:defRPr>
            </a:lvl2pPr>
            <a:lvl3pPr marL="0" indent="0">
              <a:lnSpc>
                <a:spcPct val="90000"/>
              </a:lnSpc>
              <a:spcBef>
                <a:spcPts val="0"/>
              </a:spcBef>
              <a:buNone/>
              <a:defRPr sz="1400">
                <a:solidFill>
                  <a:schemeClr val="accent1"/>
                </a:solidFill>
                <a:latin typeface="Code Pro Bold" pitchFamily="2" charset="0"/>
                <a:ea typeface="Roboto Mono" pitchFamily="2" charset="0"/>
              </a:defRPr>
            </a:lvl3pPr>
            <a:lvl4pPr marL="0" indent="0">
              <a:lnSpc>
                <a:spcPct val="90000"/>
              </a:lnSpc>
              <a:spcBef>
                <a:spcPts val="0"/>
              </a:spcBef>
              <a:buNone/>
              <a:defRPr sz="1200">
                <a:solidFill>
                  <a:schemeClr val="accent1"/>
                </a:solidFill>
                <a:latin typeface="Code Pro Bold" pitchFamily="2" charset="0"/>
                <a:ea typeface="Roboto Mono" pitchFamily="2" charset="0"/>
              </a:defRPr>
            </a:lvl4pPr>
            <a:lvl5pPr marL="0" indent="0">
              <a:lnSpc>
                <a:spcPct val="90000"/>
              </a:lnSpc>
              <a:spcBef>
                <a:spcPts val="0"/>
              </a:spcBef>
              <a:buNone/>
              <a:defRPr sz="1000">
                <a:solidFill>
                  <a:schemeClr val="accent1"/>
                </a:solidFill>
                <a:latin typeface="Code Pro Bold" pitchFamily="2" charset="0"/>
                <a:ea typeface="Roboto Mono" pitchFamily="2"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sv-SE" dirty="0"/>
          </a:p>
        </p:txBody>
      </p:sp>
    </p:spTree>
    <p:extLst>
      <p:ext uri="{BB962C8B-B14F-4D97-AF65-F5344CB8AC3E}">
        <p14:creationId xmlns:p14="http://schemas.microsoft.com/office/powerpoint/2010/main" val="915274506"/>
      </p:ext>
    </p:extLst>
  </p:cSld>
  <p:clrMapOvr>
    <a:masterClrMapping/>
  </p:clrMapOvr>
  <p:extLst>
    <p:ext uri="{DCECCB84-F9BA-43D5-87BE-67443E8EF086}">
      <p15:sldGuideLst xmlns:p15="http://schemas.microsoft.com/office/powerpoint/2012/main">
        <p15:guide id="1" pos="272">
          <p15:clr>
            <a:srgbClr val="FBAE40"/>
          </p15:clr>
        </p15:guide>
        <p15:guide id="2" pos="5488">
          <p15:clr>
            <a:srgbClr val="FBAE40"/>
          </p15:clr>
        </p15:guide>
        <p15:guide id="3" pos="3901">
          <p15:clr>
            <a:srgbClr val="FBAE40"/>
          </p15:clr>
        </p15:guide>
        <p15:guide id="4" pos="3674">
          <p15:clr>
            <a:srgbClr val="FBAE40"/>
          </p15:clr>
        </p15:guide>
        <p15:guide id="7" pos="2086">
          <p15:clr>
            <a:srgbClr val="FBAE40"/>
          </p15:clr>
        </p15:guide>
        <p15:guide id="8" pos="185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50938" y="771526"/>
            <a:ext cx="6840000" cy="3600449"/>
          </a:xfrm>
        </p:spPr>
        <p:txBody>
          <a:bodyPr bIns="254000" anchor="ctr" anchorCtr="0">
            <a:normAutofit/>
          </a:bodyPr>
          <a:lstStyle>
            <a:lvl1pPr marL="0" indent="0">
              <a:spcBef>
                <a:spcPts val="0"/>
              </a:spcBef>
              <a:spcAft>
                <a:spcPts val="800"/>
              </a:spcAft>
              <a:buNone/>
              <a:defRPr sz="1400" b="1">
                <a:latin typeface="Roboto Mono"/>
                <a:cs typeface="Roboto Mono"/>
              </a:defRPr>
            </a:lvl1pPr>
            <a:lvl2pPr marL="0" indent="0">
              <a:spcBef>
                <a:spcPts val="0"/>
              </a:spcBef>
              <a:buNone/>
              <a:defRPr sz="1100">
                <a:latin typeface="Roboto Mono"/>
                <a:cs typeface="Roboto Mono"/>
              </a:defRPr>
            </a:lvl2pPr>
            <a:lvl3pPr marL="0" indent="0">
              <a:spcBef>
                <a:spcPts val="0"/>
              </a:spcBef>
              <a:buNone/>
              <a:defRPr sz="900">
                <a:latin typeface="Roboto Mono"/>
                <a:cs typeface="Roboto Mono"/>
              </a:defRPr>
            </a:lvl3pPr>
            <a:lvl4pPr marL="0" indent="0">
              <a:spcBef>
                <a:spcPts val="0"/>
              </a:spcBef>
              <a:buNone/>
              <a:defRPr sz="800">
                <a:latin typeface="Roboto Mono"/>
                <a:cs typeface="Roboto Mono"/>
              </a:defRPr>
            </a:lvl4pPr>
            <a:lvl5pPr marL="0" indent="0">
              <a:spcBef>
                <a:spcPts val="0"/>
              </a:spcBef>
              <a:buNone/>
              <a:defRPr sz="600">
                <a:latin typeface="Roboto Mono"/>
                <a:cs typeface="Roboto Mono"/>
              </a:defRPr>
            </a:lvl5p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7" name="TextBox 6"/>
          <p:cNvSpPr txBox="1"/>
          <p:nvPr userDrawn="1"/>
        </p:nvSpPr>
        <p:spPr>
          <a:xfrm>
            <a:off x="179388" y="4856659"/>
            <a:ext cx="7111999" cy="123111"/>
          </a:xfrm>
          <a:prstGeom prst="rect">
            <a:avLst/>
          </a:prstGeom>
          <a:noFill/>
        </p:spPr>
        <p:txBody>
          <a:bodyPr wrap="square" lIns="0" tIns="0" rIns="0" bIns="0" rtlCol="0" anchor="b" anchorCtr="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1" dirty="0">
                <a:latin typeface="Roboto Mono"/>
                <a:cs typeface="Roboto Mono"/>
              </a:rPr>
              <a:t>RISE</a:t>
            </a:r>
            <a:r>
              <a:rPr lang="sv-SE" sz="800" dirty="0"/>
              <a:t> — </a:t>
            </a:r>
            <a:r>
              <a:rPr lang="en-US" sz="800" b="1" dirty="0">
                <a:latin typeface="Roboto Mono"/>
                <a:cs typeface="Roboto Mono"/>
              </a:rPr>
              <a:t>Research Institutes of Sweden AB</a:t>
            </a:r>
            <a:r>
              <a:rPr lang="en-US" sz="800" dirty="0">
                <a:latin typeface="Roboto Mono"/>
                <a:cs typeface="Roboto Mono"/>
              </a:rPr>
              <a:t> ·</a:t>
            </a:r>
            <a:r>
              <a:rPr lang="en-US" sz="800" baseline="0" dirty="0">
                <a:latin typeface="Roboto Mono"/>
                <a:cs typeface="Roboto Mono"/>
              </a:rPr>
              <a:t> </a:t>
            </a:r>
            <a:r>
              <a:rPr lang="hu-HU" sz="800" baseline="0" dirty="0">
                <a:latin typeface="Roboto Mono"/>
                <a:cs typeface="Roboto Mono"/>
              </a:rPr>
              <a:t>info@ri.se · </a:t>
            </a:r>
            <a:r>
              <a:rPr lang="en-US" sz="800" dirty="0" err="1">
                <a:latin typeface="Roboto Mono"/>
                <a:cs typeface="Roboto Mono"/>
              </a:rPr>
              <a:t>ri.se</a:t>
            </a:r>
            <a:endParaRPr lang="en-US" sz="800" dirty="0">
              <a:latin typeface="Roboto Mono"/>
              <a:cs typeface="Roboto Mono"/>
            </a:endParaRPr>
          </a:p>
        </p:txBody>
      </p:sp>
      <p:sp>
        <p:nvSpPr>
          <p:cNvPr id="4" name="Footer Placeholder 4">
            <a:extLst>
              <a:ext uri="{FF2B5EF4-FFF2-40B4-BE49-F238E27FC236}">
                <a16:creationId xmlns:a16="http://schemas.microsoft.com/office/drawing/2014/main" id="{16A43EA5-E3DE-4DEC-877D-591E534700BE}"/>
              </a:ext>
            </a:extLst>
          </p:cNvPr>
          <p:cNvSpPr>
            <a:spLocks noGrp="1"/>
          </p:cNvSpPr>
          <p:nvPr>
            <p:ph type="ftr" sz="quarter" idx="3"/>
          </p:nvPr>
        </p:nvSpPr>
        <p:spPr>
          <a:xfrm>
            <a:off x="179388" y="4513491"/>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Tree>
    <p:extLst>
      <p:ext uri="{BB962C8B-B14F-4D97-AF65-F5344CB8AC3E}">
        <p14:creationId xmlns:p14="http://schemas.microsoft.com/office/powerpoint/2010/main" val="4192369536"/>
      </p:ext>
    </p:extLst>
  </p:cSld>
  <p:clrMapOvr>
    <a:masterClrMapping/>
  </p:clrMapOvr>
  <p:extLst>
    <p:ext uri="{DCECCB84-F9BA-43D5-87BE-67443E8EF086}">
      <p15:sldGuideLst xmlns:p15="http://schemas.microsoft.com/office/powerpoint/2012/main">
        <p15:guide id="1" pos="725">
          <p15:clr>
            <a:srgbClr val="FBAE40"/>
          </p15:clr>
        </p15:guide>
        <p15:guide id="2" pos="50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ext, lju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a:t>Addera rubrik</a:t>
            </a:r>
          </a:p>
        </p:txBody>
      </p:sp>
      <p:sp>
        <p:nvSpPr>
          <p:cNvPr id="3" name="Content Placeholder 2"/>
          <p:cNvSpPr>
            <a:spLocks noGrp="1"/>
          </p:cNvSpPr>
          <p:nvPr>
            <p:ph idx="1" hasCustomPrompt="1"/>
          </p:nvPr>
        </p:nvSpPr>
        <p:spPr/>
        <p:txBody>
          <a:body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Tree>
    <p:extLst>
      <p:ext uri="{BB962C8B-B14F-4D97-AF65-F5344CB8AC3E}">
        <p14:creationId xmlns:p14="http://schemas.microsoft.com/office/powerpoint/2010/main" val="322038221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jus, 2-sp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sv-SE" noProof="0" dirty="0"/>
              <a:t>Addera rubrik</a:t>
            </a:r>
          </a:p>
        </p:txBody>
      </p:sp>
      <p:sp>
        <p:nvSpPr>
          <p:cNvPr id="3" name="Content Placeholder 2"/>
          <p:cNvSpPr>
            <a:spLocks noGrp="1"/>
          </p:cNvSpPr>
          <p:nvPr>
            <p:ph idx="1" hasCustomPrompt="1"/>
          </p:nvPr>
        </p:nvSpPr>
        <p:spPr>
          <a:xfrm>
            <a:off x="1016000" y="1828800"/>
            <a:ext cx="3302000" cy="2476500"/>
          </a:xfrm>
        </p:spPr>
        <p:txBody>
          <a:bodyPr/>
          <a:lstStyle>
            <a:lvl1pPr>
              <a:spcBef>
                <a:spcPts val="1000"/>
              </a:spcBef>
              <a:defRPr sz="1400"/>
            </a:lvl1pPr>
            <a:lvl2pPr>
              <a:spcBef>
                <a:spcPts val="1000"/>
              </a:spcBef>
              <a:defRPr sz="1400"/>
            </a:lvl2pPr>
            <a:lvl3pPr>
              <a:spcBef>
                <a:spcPts val="1000"/>
              </a:spcBef>
              <a:defRPr sz="1200"/>
            </a:lvl3pPr>
            <a:lvl4pPr>
              <a:spcBef>
                <a:spcPts val="1000"/>
              </a:spcBef>
              <a:defRPr sz="1200"/>
            </a:lvl4pPr>
            <a:lvl5pPr>
              <a:spcBef>
                <a:spcPts val="1000"/>
              </a:spcBef>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8" name="Content Placeholder 2"/>
          <p:cNvSpPr>
            <a:spLocks noGrp="1"/>
          </p:cNvSpPr>
          <p:nvPr>
            <p:ph idx="13" hasCustomPrompt="1"/>
          </p:nvPr>
        </p:nvSpPr>
        <p:spPr>
          <a:xfrm>
            <a:off x="4826000" y="1828800"/>
            <a:ext cx="3302000" cy="2476500"/>
          </a:xfrm>
        </p:spPr>
        <p:txBody>
          <a:bodyPr/>
          <a:lstStyle>
            <a:lvl1pPr>
              <a:spcBef>
                <a:spcPts val="1000"/>
              </a:spcBef>
              <a:defRPr sz="1400"/>
            </a:lvl1pPr>
            <a:lvl2pPr>
              <a:spcBef>
                <a:spcPts val="1000"/>
              </a:spcBef>
              <a:defRPr sz="1400"/>
            </a:lvl2pPr>
            <a:lvl3pPr>
              <a:spcBef>
                <a:spcPts val="1000"/>
              </a:spcBef>
              <a:defRPr sz="1200"/>
            </a:lvl3pPr>
            <a:lvl4pPr>
              <a:spcBef>
                <a:spcPts val="1000"/>
              </a:spcBef>
              <a:defRPr sz="1200"/>
            </a:lvl4pPr>
            <a:lvl5pPr>
              <a:spcBef>
                <a:spcPts val="1000"/>
              </a:spcBef>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Tree>
    <p:extLst>
      <p:ext uri="{BB962C8B-B14F-4D97-AF65-F5344CB8AC3E}">
        <p14:creationId xmlns:p14="http://schemas.microsoft.com/office/powerpoint/2010/main" val="24066948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xt, mö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sv-SE" noProof="0" dirty="0"/>
              <a:t>Addera rubrik</a:t>
            </a:r>
          </a:p>
        </p:txBody>
      </p:sp>
      <p:sp>
        <p:nvSpPr>
          <p:cNvPr id="3" name="Content Placeholder 2"/>
          <p:cNvSpPr>
            <a:spLocks noGrp="1"/>
          </p:cNvSpPr>
          <p:nvPr>
            <p:ph idx="1" hasCustomPrompt="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lvl1pPr>
              <a:defRPr>
                <a:solidFill>
                  <a:schemeClr val="bg1"/>
                </a:solidFill>
              </a:defRPr>
            </a:lvl1pPr>
          </a:lstStyle>
          <a:p>
            <a:endParaRPr lang="sv-SE"/>
          </a:p>
        </p:txBody>
      </p:sp>
      <p:sp>
        <p:nvSpPr>
          <p:cNvPr id="5" name="Footer Placeholder 4"/>
          <p:cNvSpPr>
            <a:spLocks noGrp="1"/>
          </p:cNvSpPr>
          <p:nvPr>
            <p:ph type="ftr" sz="quarter" idx="11"/>
          </p:nvPr>
        </p:nvSpPr>
        <p:spPr/>
        <p:txBody>
          <a:bodyPr/>
          <a:lstStyle>
            <a:lvl1pPr>
              <a:defRPr>
                <a:solidFill>
                  <a:schemeClr val="bg1"/>
                </a:solidFill>
              </a:defRPr>
            </a:lvl1pPr>
          </a:lstStyle>
          <a:p>
            <a:r>
              <a:rPr lang="sv-SE"/>
              <a:t>RISE — Research Institutes of Sweden</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66355A-084C-D24E-9AD2-7E4FC41EA627}" type="slidenum">
              <a:rPr lang="sv-SE" smtClean="0"/>
              <a:pPr/>
              <a:t>‹#›</a:t>
            </a:fld>
            <a:endParaRPr lang="sv-SE"/>
          </a:p>
        </p:txBody>
      </p:sp>
      <p:sp>
        <p:nvSpPr>
          <p:cNvPr id="7" name="Picture Placeholder 2"/>
          <p:cNvSpPr>
            <a:spLocks noGrp="1"/>
          </p:cNvSpPr>
          <p:nvPr>
            <p:ph type="pic" sz="quarter" idx="17" hasCustomPrompt="1"/>
          </p:nvPr>
        </p:nvSpPr>
        <p:spPr>
          <a:xfrm>
            <a:off x="8563202" y="4433646"/>
            <a:ext cx="406845" cy="523203"/>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51082387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xt med bild hög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4572000" y="0"/>
            <a:ext cx="4572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GB"/>
              <a:t>Click icon to add picture</a:t>
            </a:r>
            <a:endParaRPr lang="sv-SE"/>
          </a:p>
        </p:txBody>
      </p:sp>
      <p:sp>
        <p:nvSpPr>
          <p:cNvPr id="2" name="Title 1"/>
          <p:cNvSpPr>
            <a:spLocks noGrp="1"/>
          </p:cNvSpPr>
          <p:nvPr>
            <p:ph type="title" hasCustomPrompt="1"/>
          </p:nvPr>
        </p:nvSpPr>
        <p:spPr>
          <a:xfrm>
            <a:off x="762000" y="762000"/>
            <a:ext cx="3048000" cy="1066800"/>
          </a:xfrm>
        </p:spPr>
        <p:txBody>
          <a:bodyPr>
            <a:normAutofit/>
          </a:bodyPr>
          <a:lstStyle>
            <a:lvl1pPr>
              <a:defRPr sz="2400"/>
            </a:lvl1pPr>
          </a:lstStyle>
          <a:p>
            <a:r>
              <a:rPr lang="sv-SE" noProof="0" dirty="0"/>
              <a:t>Addera rubrik</a:t>
            </a:r>
          </a:p>
        </p:txBody>
      </p:sp>
      <p:sp>
        <p:nvSpPr>
          <p:cNvPr id="3" name="Content Placeholder 2"/>
          <p:cNvSpPr>
            <a:spLocks noGrp="1"/>
          </p:cNvSpPr>
          <p:nvPr>
            <p:ph idx="1" hasCustomPrompt="1"/>
          </p:nvPr>
        </p:nvSpPr>
        <p:spPr>
          <a:xfrm>
            <a:off x="762000" y="2000250"/>
            <a:ext cx="3048000" cy="2305050"/>
          </a:xfrm>
        </p:spPr>
        <p:txBody>
          <a:bodyPr/>
          <a:lstStyle>
            <a:lvl1pPr>
              <a:spcBef>
                <a:spcPts val="800"/>
              </a:spcBef>
              <a:defRPr sz="1600"/>
            </a:lvl1pPr>
            <a:lvl2pPr>
              <a:spcBef>
                <a:spcPts val="800"/>
              </a:spcBef>
              <a:defRPr sz="1600"/>
            </a:lvl2pPr>
            <a:lvl3pPr>
              <a:spcBef>
                <a:spcPts val="800"/>
              </a:spcBef>
              <a:defRPr sz="1400"/>
            </a:lvl3pPr>
            <a:lvl4pPr>
              <a:spcBef>
                <a:spcPts val="800"/>
              </a:spcBef>
              <a:defRPr sz="1400"/>
            </a:lvl4pPr>
            <a:lvl5pPr>
              <a:spcBef>
                <a:spcPts val="800"/>
              </a:spcBef>
              <a:defRPr sz="1200"/>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9" name="Picture Placeholder 2"/>
          <p:cNvSpPr>
            <a:spLocks noGrp="1"/>
          </p:cNvSpPr>
          <p:nvPr>
            <p:ph type="pic" sz="quarter" idx="17" hasCustomPrompt="1"/>
          </p:nvPr>
        </p:nvSpPr>
        <p:spPr>
          <a:xfrm>
            <a:off x="8563202" y="4433646"/>
            <a:ext cx="406845" cy="523203"/>
          </a:xfrm>
          <a:blipFill rotWithShape="1">
            <a:blip r:embed="rId2" cstate="print">
              <a:extLst>
                <a:ext uri="{28A0092B-C50C-407E-A947-70E740481C1C}">
                  <a14:useLocalDpi xmlns:a14="http://schemas.microsoft.com/office/drawing/2010/main"/>
                </a:ext>
              </a:extLst>
            </a:blip>
            <a:stretch>
              <a:fillRect/>
            </a:stretch>
          </a:blipFill>
        </p:spPr>
        <p:txBody>
          <a:bodyPr>
            <a:normAutofit/>
          </a:bodyPr>
          <a:lstStyle>
            <a:lvl1pPr marL="0" indent="0">
              <a:buNone/>
              <a:defRPr sz="100">
                <a:solidFill>
                  <a:schemeClr val="tx1">
                    <a:alpha val="0"/>
                  </a:schemeClr>
                </a:solidFill>
              </a:defRPr>
            </a:lvl1pPr>
          </a:lstStyle>
          <a:p>
            <a:r>
              <a:rPr lang="sv-SE" dirty="0"/>
              <a:t>logo</a:t>
            </a:r>
          </a:p>
        </p:txBody>
      </p:sp>
    </p:spTree>
    <p:extLst>
      <p:ext uri="{BB962C8B-B14F-4D97-AF65-F5344CB8AC3E}">
        <p14:creationId xmlns:p14="http://schemas.microsoft.com/office/powerpoint/2010/main" val="130642442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med bild vänster">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0" y="0"/>
            <a:ext cx="4572000" cy="5143500"/>
          </a:xfrm>
          <a:solidFill>
            <a:schemeClr val="bg1">
              <a:lumMod val="95000"/>
            </a:schemeClr>
          </a:solidFill>
        </p:spPr>
        <p:txBody>
          <a:bodyPr anchor="ctr" anchorCtr="0">
            <a:normAutofit/>
          </a:bodyPr>
          <a:lstStyle>
            <a:lvl1pPr marL="0" indent="0" algn="ctr">
              <a:buNone/>
              <a:defRPr sz="100">
                <a:solidFill>
                  <a:schemeClr val="tx1">
                    <a:alpha val="0"/>
                  </a:schemeClr>
                </a:solidFill>
              </a:defRPr>
            </a:lvl1pPr>
          </a:lstStyle>
          <a:p>
            <a:r>
              <a:rPr lang="en-GB"/>
              <a:t>Click icon to add picture</a:t>
            </a:r>
            <a:endParaRPr lang="sv-SE"/>
          </a:p>
        </p:txBody>
      </p:sp>
      <p:sp>
        <p:nvSpPr>
          <p:cNvPr id="2" name="Title 1"/>
          <p:cNvSpPr>
            <a:spLocks noGrp="1"/>
          </p:cNvSpPr>
          <p:nvPr>
            <p:ph type="title" hasCustomPrompt="1"/>
          </p:nvPr>
        </p:nvSpPr>
        <p:spPr>
          <a:xfrm>
            <a:off x="5334000" y="762000"/>
            <a:ext cx="3048000" cy="1066800"/>
          </a:xfrm>
        </p:spPr>
        <p:txBody>
          <a:bodyPr>
            <a:normAutofit/>
          </a:bodyPr>
          <a:lstStyle>
            <a:lvl1pPr>
              <a:defRPr sz="2400"/>
            </a:lvl1pPr>
          </a:lstStyle>
          <a:p>
            <a:r>
              <a:rPr lang="sv-SE" noProof="0" dirty="0"/>
              <a:t>Addera rubrik</a:t>
            </a:r>
          </a:p>
        </p:txBody>
      </p:sp>
      <p:sp>
        <p:nvSpPr>
          <p:cNvPr id="4" name="Date Placeholder 3"/>
          <p:cNvSpPr>
            <a:spLocks noGrp="1"/>
          </p:cNvSpPr>
          <p:nvPr>
            <p:ph type="dt" sz="half" idx="10"/>
          </p:nvPr>
        </p:nvSpPr>
        <p:spPr/>
        <p:txBody>
          <a:bodyPr/>
          <a:lstStyle/>
          <a:p>
            <a:endParaRPr lang="sv-SE" noProof="0"/>
          </a:p>
        </p:txBody>
      </p:sp>
      <p:sp>
        <p:nvSpPr>
          <p:cNvPr id="5" name="Footer Placeholder 4"/>
          <p:cNvSpPr>
            <a:spLocks noGrp="1"/>
          </p:cNvSpPr>
          <p:nvPr>
            <p:ph type="ftr" sz="quarter" idx="11"/>
          </p:nvPr>
        </p:nvSpPr>
        <p:spPr/>
        <p:txBody>
          <a:bodyPr/>
          <a:lstStyle/>
          <a:p>
            <a:r>
              <a:rPr lang="sv-SE" noProof="0"/>
              <a:t>RISE — Research Institutes of Sweden</a:t>
            </a:r>
          </a:p>
        </p:txBody>
      </p:sp>
      <p:sp>
        <p:nvSpPr>
          <p:cNvPr id="6" name="Slide Number Placeholder 5"/>
          <p:cNvSpPr>
            <a:spLocks noGrp="1"/>
          </p:cNvSpPr>
          <p:nvPr>
            <p:ph type="sldNum" sz="quarter" idx="12"/>
          </p:nvPr>
        </p:nvSpPr>
        <p:spPr/>
        <p:txBody>
          <a:bodyPr/>
          <a:lstStyle/>
          <a:p>
            <a:fld id="{2066355A-084C-D24E-9AD2-7E4FC41EA627}" type="slidenum">
              <a:rPr lang="sv-SE" noProof="0" smtClean="0"/>
              <a:t>‹#›</a:t>
            </a:fld>
            <a:endParaRPr lang="sv-SE" noProof="0"/>
          </a:p>
        </p:txBody>
      </p:sp>
      <p:sp>
        <p:nvSpPr>
          <p:cNvPr id="9" name="Content Placeholder 2"/>
          <p:cNvSpPr>
            <a:spLocks noGrp="1"/>
          </p:cNvSpPr>
          <p:nvPr>
            <p:ph idx="14" hasCustomPrompt="1"/>
          </p:nvPr>
        </p:nvSpPr>
        <p:spPr>
          <a:xfrm>
            <a:off x="5334000" y="2000250"/>
            <a:ext cx="3048000" cy="2305050"/>
          </a:xfrm>
        </p:spPr>
        <p:txBody>
          <a:bodyPr/>
          <a:lstStyle>
            <a:lvl1pPr>
              <a:spcBef>
                <a:spcPts val="800"/>
              </a:spcBef>
              <a:defRPr sz="1600"/>
            </a:lvl1pPr>
            <a:lvl2pPr>
              <a:spcBef>
                <a:spcPts val="800"/>
              </a:spcBef>
              <a:defRPr sz="1600"/>
            </a:lvl2pPr>
            <a:lvl3pPr>
              <a:spcBef>
                <a:spcPts val="800"/>
              </a:spcBef>
              <a:defRPr sz="1400"/>
            </a:lvl3pPr>
            <a:lvl4pPr>
              <a:spcBef>
                <a:spcPts val="800"/>
              </a:spcBef>
              <a:defRPr sz="1400"/>
            </a:lvl4pPr>
            <a:lvl5pPr>
              <a:spcBef>
                <a:spcPts val="800"/>
              </a:spcBef>
              <a:defRPr sz="1200"/>
            </a:lvl5p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a:p>
            <a:pPr lvl="0"/>
            <a:endParaRPr lang="sv-SE" noProof="0" dirty="0"/>
          </a:p>
          <a:p>
            <a:pPr lvl="0"/>
            <a:endParaRPr lang="sv-SE" noProof="0" dirty="0"/>
          </a:p>
        </p:txBody>
      </p:sp>
    </p:spTree>
    <p:extLst>
      <p:ext uri="{BB962C8B-B14F-4D97-AF65-F5344CB8AC3E}">
        <p14:creationId xmlns:p14="http://schemas.microsoft.com/office/powerpoint/2010/main" val="405487535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4.emf"/><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3.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762000"/>
            <a:ext cx="7112000" cy="857250"/>
          </a:xfrm>
          <a:prstGeom prst="rect">
            <a:avLst/>
          </a:prstGeom>
        </p:spPr>
        <p:txBody>
          <a:bodyPr vert="horz" lIns="0" tIns="0" rIns="0" bIns="0" rtlCol="0" anchor="t" anchorCtr="0">
            <a:normAutofit/>
          </a:bodyPr>
          <a:lstStyle/>
          <a:p>
            <a:r>
              <a:rPr lang="sv-SE" noProof="0" dirty="0"/>
              <a:t>Addera rubrik</a:t>
            </a:r>
          </a:p>
        </p:txBody>
      </p:sp>
      <p:sp>
        <p:nvSpPr>
          <p:cNvPr id="3" name="Text Placeholder 2"/>
          <p:cNvSpPr>
            <a:spLocks noGrp="1"/>
          </p:cNvSpPr>
          <p:nvPr>
            <p:ph type="body" idx="1"/>
          </p:nvPr>
        </p:nvSpPr>
        <p:spPr>
          <a:xfrm>
            <a:off x="1016000" y="1828800"/>
            <a:ext cx="7112000" cy="2476500"/>
          </a:xfrm>
          <a:prstGeom prst="rect">
            <a:avLst/>
          </a:prstGeom>
        </p:spPr>
        <p:txBody>
          <a:bodyPr vert="horz" lIns="0" tIns="0" rIns="0" bIns="0" rtlCol="0">
            <a:normAutofit/>
          </a:bodyPr>
          <a:lstStyle/>
          <a:p>
            <a:pPr lvl="0"/>
            <a:r>
              <a:rPr lang="sv-SE" noProof="0" dirty="0"/>
              <a:t>Addera text, 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
        <p:nvSpPr>
          <p:cNvPr id="4" name="Date Placeholder 3"/>
          <p:cNvSpPr>
            <a:spLocks noGrp="1"/>
          </p:cNvSpPr>
          <p:nvPr>
            <p:ph type="dt" sz="half" idx="2"/>
          </p:nvPr>
        </p:nvSpPr>
        <p:spPr>
          <a:xfrm>
            <a:off x="4017049" y="4767264"/>
            <a:ext cx="2133600" cy="273844"/>
          </a:xfrm>
          <a:prstGeom prst="rect">
            <a:avLst/>
          </a:prstGeom>
        </p:spPr>
        <p:txBody>
          <a:bodyPr vert="horz" lIns="91440" tIns="45720" rIns="91440" bIns="45720" rtlCol="0" anchor="ctr"/>
          <a:lstStyle>
            <a:lvl1pPr algn="l">
              <a:defRPr sz="700">
                <a:solidFill>
                  <a:srgbClr val="000000"/>
                </a:solidFill>
                <a:latin typeface="Roboto Mono"/>
                <a:ea typeface="Roboto Mono" pitchFamily="2" charset="0"/>
                <a:cs typeface="Roboto Mono"/>
              </a:defRPr>
            </a:lvl1pPr>
          </a:lstStyle>
          <a:p>
            <a:endParaRPr lang="sv-SE"/>
          </a:p>
        </p:txBody>
      </p:sp>
      <p:sp>
        <p:nvSpPr>
          <p:cNvPr id="5" name="Footer Placeholder 4"/>
          <p:cNvSpPr>
            <a:spLocks noGrp="1"/>
          </p:cNvSpPr>
          <p:nvPr>
            <p:ph type="ftr" sz="quarter" idx="3"/>
          </p:nvPr>
        </p:nvSpPr>
        <p:spPr>
          <a:xfrm>
            <a:off x="849746" y="4767264"/>
            <a:ext cx="2895600" cy="273844"/>
          </a:xfrm>
          <a:prstGeom prst="rect">
            <a:avLst/>
          </a:prstGeom>
        </p:spPr>
        <p:txBody>
          <a:bodyPr vert="horz" lIns="91440" tIns="45720" rIns="91440" bIns="45720" rtlCol="0" anchor="ctr"/>
          <a:lstStyle>
            <a:lvl1pPr algn="l">
              <a:defRPr sz="700">
                <a:solidFill>
                  <a:srgbClr val="000000"/>
                </a:solidFill>
                <a:latin typeface="Roboto Mono"/>
                <a:ea typeface="Roboto Mono" pitchFamily="2" charset="0"/>
                <a:cs typeface="Roboto Mono"/>
              </a:defRPr>
            </a:lvl1pPr>
          </a:lstStyle>
          <a:p>
            <a:r>
              <a:rPr lang="sv-SE"/>
              <a:t>RISE — Research Institutes of Sweden</a:t>
            </a:r>
            <a:endParaRPr lang="sv-SE" dirty="0"/>
          </a:p>
        </p:txBody>
      </p:sp>
      <p:sp>
        <p:nvSpPr>
          <p:cNvPr id="6" name="Slide Number Placeholder 5"/>
          <p:cNvSpPr>
            <a:spLocks noGrp="1"/>
          </p:cNvSpPr>
          <p:nvPr>
            <p:ph type="sldNum" sz="quarter" idx="4"/>
          </p:nvPr>
        </p:nvSpPr>
        <p:spPr>
          <a:xfrm>
            <a:off x="432570" y="4767264"/>
            <a:ext cx="417176" cy="273844"/>
          </a:xfrm>
          <a:prstGeom prst="rect">
            <a:avLst/>
          </a:prstGeom>
        </p:spPr>
        <p:txBody>
          <a:bodyPr vert="horz" lIns="91440" tIns="45720" rIns="91440" bIns="45720" rtlCol="0" anchor="ctr"/>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sp>
        <p:nvSpPr>
          <p:cNvPr id="7" name="Picture Placeholder 2"/>
          <p:cNvSpPr txBox="1">
            <a:spLocks/>
          </p:cNvSpPr>
          <p:nvPr userDrawn="1"/>
        </p:nvSpPr>
        <p:spPr>
          <a:xfrm>
            <a:off x="8547809" y="4433646"/>
            <a:ext cx="406845" cy="523203"/>
          </a:xfrm>
          <a:prstGeom prst="rect">
            <a:avLst/>
          </a:prstGeom>
          <a:blipFill rotWithShape="1">
            <a:blip r:embed="rId21"/>
            <a:stretch>
              <a:fillRect/>
            </a:stretch>
          </a:blipFill>
        </p:spPr>
        <p:txBody>
          <a:bodyPr>
            <a:normAutofit/>
          </a:bodyPr>
          <a:lstStyle>
            <a:lvl1pPr marL="0" indent="0" algn="l" defTabSz="457200" rtl="0" eaLnBrk="1" latinLnBrk="0" hangingPunct="1">
              <a:lnSpc>
                <a:spcPct val="110000"/>
              </a:lnSpc>
              <a:spcBef>
                <a:spcPts val="1600"/>
              </a:spcBef>
              <a:buFont typeface="Arial"/>
              <a:buNone/>
              <a:defRPr sz="100" kern="1200">
                <a:solidFill>
                  <a:schemeClr val="tx1">
                    <a:alpha val="0"/>
                  </a:schemeClr>
                </a:solidFill>
                <a:latin typeface="+mn-lt"/>
                <a:ea typeface="+mn-ea"/>
                <a:cs typeface="+mn-cs"/>
              </a:defRPr>
            </a:lvl1pPr>
            <a:lvl2pPr marL="742950" indent="-285750" algn="l" defTabSz="457200" rtl="0" eaLnBrk="1" latinLnBrk="0" hangingPunct="1">
              <a:lnSpc>
                <a:spcPct val="110000"/>
              </a:lnSpc>
              <a:spcBef>
                <a:spcPts val="1600"/>
              </a:spcBef>
              <a:buFont typeface="Arial"/>
              <a:buChar char="–"/>
              <a:defRPr sz="1800" kern="1200">
                <a:solidFill>
                  <a:schemeClr val="tx1"/>
                </a:solidFill>
                <a:latin typeface="+mn-lt"/>
                <a:ea typeface="+mn-ea"/>
                <a:cs typeface="+mn-cs"/>
              </a:defRPr>
            </a:lvl2pPr>
            <a:lvl3pPr marL="11430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10000"/>
              </a:lnSpc>
              <a:spcBef>
                <a:spcPts val="1600"/>
              </a:spcBef>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sv-SE"/>
              <a:t>logo</a:t>
            </a:r>
            <a:endParaRPr lang="sv-SE"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76" r:id="rId1"/>
    <p:sldLayoutId id="2147493477" r:id="rId2"/>
    <p:sldLayoutId id="2147493480" r:id="rId3"/>
    <p:sldLayoutId id="2147493479" r:id="rId4"/>
    <p:sldLayoutId id="2147493457" r:id="rId5"/>
    <p:sldLayoutId id="2147493486" r:id="rId6"/>
    <p:sldLayoutId id="2147493473" r:id="rId7"/>
    <p:sldLayoutId id="2147493468" r:id="rId8"/>
    <p:sldLayoutId id="2147493469" r:id="rId9"/>
    <p:sldLayoutId id="2147493481" r:id="rId10"/>
    <p:sldLayoutId id="2147493483" r:id="rId11"/>
    <p:sldLayoutId id="2147493472" r:id="rId12"/>
    <p:sldLayoutId id="2147493471" r:id="rId13"/>
    <p:sldLayoutId id="2147493461" r:id="rId14"/>
    <p:sldLayoutId id="2147493482" r:id="rId15"/>
    <p:sldLayoutId id="2147493462" r:id="rId16"/>
    <p:sldLayoutId id="2147493475" r:id="rId17"/>
    <p:sldLayoutId id="2147493485" r:id="rId18"/>
    <p:sldLayoutId id="2147493487" r:id="rId19"/>
  </p:sldLayoutIdLst>
  <p:transition spd="slow">
    <p:push dir="u"/>
  </p:transition>
  <p:hf sldNum="0" hdr="0" dt="0"/>
  <p:txStyles>
    <p:titleStyle>
      <a:lvl1pPr algn="l" defTabSz="4572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342900" indent="-342900" algn="l" defTabSz="457200" rtl="0" eaLnBrk="1" latinLnBrk="0" hangingPunct="1">
        <a:lnSpc>
          <a:spcPct val="110000"/>
        </a:lnSpc>
        <a:spcBef>
          <a:spcPts val="1600"/>
        </a:spcBef>
        <a:buFont typeface="Arial"/>
        <a:buChar char="•"/>
        <a:defRPr sz="1800" kern="1200">
          <a:solidFill>
            <a:schemeClr val="tx1"/>
          </a:solidFill>
          <a:latin typeface="+mn-lt"/>
          <a:ea typeface="+mn-ea"/>
          <a:cs typeface="+mn-cs"/>
        </a:defRPr>
      </a:lvl1pPr>
      <a:lvl2pPr marL="742950" indent="-285750" algn="l" defTabSz="457200" rtl="0" eaLnBrk="1" latinLnBrk="0" hangingPunct="1">
        <a:lnSpc>
          <a:spcPct val="110000"/>
        </a:lnSpc>
        <a:spcBef>
          <a:spcPts val="1600"/>
        </a:spcBef>
        <a:buFont typeface="Arial"/>
        <a:buChar char="–"/>
        <a:defRPr sz="1800" kern="1200">
          <a:solidFill>
            <a:schemeClr val="tx1"/>
          </a:solidFill>
          <a:latin typeface="+mn-lt"/>
          <a:ea typeface="+mn-ea"/>
          <a:cs typeface="+mn-cs"/>
        </a:defRPr>
      </a:lvl2pPr>
      <a:lvl3pPr marL="11430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10000"/>
        </a:lnSpc>
        <a:spcBef>
          <a:spcPts val="1600"/>
        </a:spcBef>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2000" y="771524"/>
            <a:ext cx="6840000" cy="900000"/>
          </a:xfrm>
          <a:prstGeom prst="rect">
            <a:avLst/>
          </a:prstGeom>
        </p:spPr>
        <p:txBody>
          <a:bodyPr vert="horz" lIns="0" tIns="0" rIns="0" bIns="0" rtlCol="0" anchor="t" anchorCtr="0">
            <a:normAutofit/>
          </a:bodyPr>
          <a:lstStyle/>
          <a:p>
            <a:r>
              <a:rPr lang="sv-SE" noProof="0" dirty="0" err="1"/>
              <a:t>Headline</a:t>
            </a:r>
            <a:endParaRPr lang="sv-SE" noProof="0" dirty="0"/>
          </a:p>
        </p:txBody>
      </p:sp>
      <p:sp>
        <p:nvSpPr>
          <p:cNvPr id="3" name="Text Placeholder 2"/>
          <p:cNvSpPr>
            <a:spLocks noGrp="1"/>
          </p:cNvSpPr>
          <p:nvPr>
            <p:ph type="body" idx="1"/>
          </p:nvPr>
        </p:nvSpPr>
        <p:spPr>
          <a:xfrm>
            <a:off x="1152000" y="1851975"/>
            <a:ext cx="6840000" cy="2520000"/>
          </a:xfrm>
          <a:prstGeom prst="rect">
            <a:avLst/>
          </a:prstGeom>
        </p:spPr>
        <p:txBody>
          <a:bodyPr vert="horz" lIns="0" tIns="0" rIns="0" bIns="0" rtlCol="0">
            <a:normAutofit/>
          </a:bodyPr>
          <a:lstStyle/>
          <a:p>
            <a:pPr lvl="0"/>
            <a:r>
              <a:rPr lang="sv-SE" noProof="0" dirty="0"/>
              <a:t>Text, Nivå 1</a:t>
            </a:r>
          </a:p>
          <a:p>
            <a:pPr lvl="1"/>
            <a:r>
              <a:rPr lang="sv-SE" noProof="0" dirty="0"/>
              <a:t>Nivå 2</a:t>
            </a:r>
          </a:p>
          <a:p>
            <a:pPr lvl="2"/>
            <a:r>
              <a:rPr lang="sv-SE" noProof="0" dirty="0"/>
              <a:t>Nivå 3</a:t>
            </a:r>
          </a:p>
          <a:p>
            <a:pPr lvl="3"/>
            <a:r>
              <a:rPr lang="sv-SE" noProof="0" dirty="0"/>
              <a:t>Nivå 4</a:t>
            </a:r>
          </a:p>
          <a:p>
            <a:pPr lvl="4"/>
            <a:r>
              <a:rPr lang="sv-SE" noProof="0" dirty="0"/>
              <a:t>Nivå 5</a:t>
            </a:r>
          </a:p>
        </p:txBody>
      </p:sp>
      <p:sp>
        <p:nvSpPr>
          <p:cNvPr id="4" name="Date Placeholder 3"/>
          <p:cNvSpPr>
            <a:spLocks noGrp="1"/>
          </p:cNvSpPr>
          <p:nvPr>
            <p:ph type="dt" sz="half" idx="2"/>
          </p:nvPr>
        </p:nvSpPr>
        <p:spPr>
          <a:xfrm>
            <a:off x="3303650" y="4683005"/>
            <a:ext cx="213360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endParaRPr lang="sv-SE"/>
          </a:p>
        </p:txBody>
      </p:sp>
      <p:sp>
        <p:nvSpPr>
          <p:cNvPr id="5" name="Footer Placeholder 4"/>
          <p:cNvSpPr>
            <a:spLocks noGrp="1"/>
          </p:cNvSpPr>
          <p:nvPr>
            <p:ph type="ftr" sz="quarter" idx="3"/>
          </p:nvPr>
        </p:nvSpPr>
        <p:spPr>
          <a:xfrm>
            <a:off x="431800" y="4683005"/>
            <a:ext cx="2871850"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r>
              <a:rPr lang="en-US"/>
              <a:t>Hanna Svensson; hanna.svensson@ri.se;</a:t>
            </a:r>
            <a:br>
              <a:rPr lang="en-US"/>
            </a:br>
            <a:r>
              <a:rPr lang="en-US"/>
              <a:t>RISE — Research Institutes of Sweden</a:t>
            </a:r>
            <a:endParaRPr lang="sv-SE" dirty="0"/>
          </a:p>
        </p:txBody>
      </p:sp>
      <p:sp>
        <p:nvSpPr>
          <p:cNvPr id="6" name="Slide Number Placeholder 5"/>
          <p:cNvSpPr>
            <a:spLocks noGrp="1"/>
          </p:cNvSpPr>
          <p:nvPr>
            <p:ph type="sldNum" sz="quarter" idx="4"/>
          </p:nvPr>
        </p:nvSpPr>
        <p:spPr>
          <a:xfrm>
            <a:off x="179388" y="4683005"/>
            <a:ext cx="252412" cy="273844"/>
          </a:xfrm>
          <a:prstGeom prst="rect">
            <a:avLst/>
          </a:prstGeom>
        </p:spPr>
        <p:txBody>
          <a:bodyPr vert="horz" lIns="0" tIns="0" rIns="0" bIns="0" rtlCol="0" anchor="b" anchorCtr="0"/>
          <a:lstStyle>
            <a:lvl1pPr algn="l">
              <a:defRPr sz="700">
                <a:solidFill>
                  <a:srgbClr val="000000"/>
                </a:solidFill>
                <a:latin typeface="Roboto Mono"/>
                <a:ea typeface="Roboto Mono" pitchFamily="2" charset="0"/>
                <a:cs typeface="Roboto Mono"/>
              </a:defRPr>
            </a:lvl1pPr>
          </a:lstStyle>
          <a:p>
            <a:fld id="{2066355A-084C-D24E-9AD2-7E4FC41EA627}" type="slidenum">
              <a:rPr lang="sv-SE" smtClean="0"/>
              <a:pPr/>
              <a:t>‹#›</a:t>
            </a:fld>
            <a:endParaRPr lang="sv-SE" dirty="0"/>
          </a:p>
        </p:txBody>
      </p:sp>
      <p:pic>
        <p:nvPicPr>
          <p:cNvPr id="9" name="Picture 8">
            <a:extLst>
              <a:ext uri="{FF2B5EF4-FFF2-40B4-BE49-F238E27FC236}">
                <a16:creationId xmlns:a16="http://schemas.microsoft.com/office/drawing/2014/main" id="{17CBB569-DD74-2245-9FC1-7AD3BCF59DE3}"/>
              </a:ext>
            </a:extLst>
          </p:cNvPr>
          <p:cNvPicPr>
            <a:picLocks noChangeAspect="1"/>
          </p:cNvPicPr>
          <p:nvPr userDrawn="1"/>
        </p:nvPicPr>
        <p:blipFill>
          <a:blip r:embed="rId25"/>
          <a:stretch>
            <a:fillRect/>
          </a:stretch>
        </p:blipFill>
        <p:spPr>
          <a:xfrm>
            <a:off x="0" y="-431800"/>
            <a:ext cx="9144000" cy="431800"/>
          </a:xfrm>
          <a:prstGeom prst="rect">
            <a:avLst/>
          </a:prstGeom>
        </p:spPr>
      </p:pic>
      <p:pic>
        <p:nvPicPr>
          <p:cNvPr id="10" name="Picture 9">
            <a:extLst>
              <a:ext uri="{FF2B5EF4-FFF2-40B4-BE49-F238E27FC236}">
                <a16:creationId xmlns:a16="http://schemas.microsoft.com/office/drawing/2014/main" id="{D9DF4C2A-ADFC-6440-99E1-47450A19FDC4}"/>
              </a:ext>
            </a:extLst>
          </p:cNvPr>
          <p:cNvPicPr>
            <a:picLocks noChangeAspect="1"/>
          </p:cNvPicPr>
          <p:nvPr userDrawn="1"/>
        </p:nvPicPr>
        <p:blipFill>
          <a:blip r:embed="rId25"/>
          <a:stretch>
            <a:fillRect/>
          </a:stretch>
        </p:blipFill>
        <p:spPr>
          <a:xfrm>
            <a:off x="0" y="5143500"/>
            <a:ext cx="9144000" cy="431800"/>
          </a:xfrm>
          <a:prstGeom prst="rect">
            <a:avLst/>
          </a:prstGeom>
        </p:spPr>
      </p:pic>
      <p:pic>
        <p:nvPicPr>
          <p:cNvPr id="12" name="Picture 11">
            <a:extLst>
              <a:ext uri="{FF2B5EF4-FFF2-40B4-BE49-F238E27FC236}">
                <a16:creationId xmlns:a16="http://schemas.microsoft.com/office/drawing/2014/main" id="{73674244-C008-2F46-B40C-D651C230AB09}"/>
              </a:ext>
            </a:extLst>
          </p:cNvPr>
          <p:cNvPicPr>
            <a:picLocks noChangeAspect="1"/>
          </p:cNvPicPr>
          <p:nvPr userDrawn="1"/>
        </p:nvPicPr>
        <p:blipFill>
          <a:blip r:embed="rId26"/>
          <a:stretch>
            <a:fillRect/>
          </a:stretch>
        </p:blipFill>
        <p:spPr>
          <a:xfrm>
            <a:off x="9148582" y="0"/>
            <a:ext cx="431800" cy="5143500"/>
          </a:xfrm>
          <a:prstGeom prst="rect">
            <a:avLst/>
          </a:prstGeom>
        </p:spPr>
      </p:pic>
      <p:pic>
        <p:nvPicPr>
          <p:cNvPr id="14" name="Picture 13">
            <a:extLst>
              <a:ext uri="{FF2B5EF4-FFF2-40B4-BE49-F238E27FC236}">
                <a16:creationId xmlns:a16="http://schemas.microsoft.com/office/drawing/2014/main" id="{55A1BA91-0792-C042-BB77-7E0AEB91B0C9}"/>
              </a:ext>
            </a:extLst>
          </p:cNvPr>
          <p:cNvPicPr>
            <a:picLocks noChangeAspect="1"/>
          </p:cNvPicPr>
          <p:nvPr userDrawn="1"/>
        </p:nvPicPr>
        <p:blipFill>
          <a:blip r:embed="rId26"/>
          <a:stretch>
            <a:fillRect/>
          </a:stretch>
        </p:blipFill>
        <p:spPr>
          <a:xfrm>
            <a:off x="-436382" y="0"/>
            <a:ext cx="431800" cy="5143500"/>
          </a:xfrm>
          <a:prstGeom prst="rect">
            <a:avLst/>
          </a:prstGeom>
        </p:spPr>
      </p:pic>
      <p:sp>
        <p:nvSpPr>
          <p:cNvPr id="15" name="Picture Placeholder 2">
            <a:extLst>
              <a:ext uri="{FF2B5EF4-FFF2-40B4-BE49-F238E27FC236}">
                <a16:creationId xmlns:a16="http://schemas.microsoft.com/office/drawing/2014/main" id="{09E10AAF-31AC-E747-AAB5-E716F0257A65}"/>
              </a:ext>
            </a:extLst>
          </p:cNvPr>
          <p:cNvSpPr txBox="1">
            <a:spLocks/>
          </p:cNvSpPr>
          <p:nvPr userDrawn="1"/>
        </p:nvSpPr>
        <p:spPr>
          <a:xfrm>
            <a:off x="8557768" y="4433646"/>
            <a:ext cx="406845" cy="523203"/>
          </a:xfrm>
          <a:prstGeom prst="rect">
            <a:avLst/>
          </a:prstGeom>
          <a:blipFill rotWithShape="1">
            <a:blip r:embed="rId27" cstate="print">
              <a:extLst>
                <a:ext uri="{28A0092B-C50C-407E-A947-70E740481C1C}">
                  <a14:useLocalDpi xmlns:a14="http://schemas.microsoft.com/office/drawing/2010/main"/>
                </a:ext>
              </a:extLst>
            </a:blip>
            <a:stretch>
              <a:fillRect/>
            </a:stretch>
          </a:blipFill>
        </p:spPr>
        <p:txBody>
          <a:bodyPr>
            <a:normAutofit/>
          </a:bodyPr>
          <a:lstStyle>
            <a:lvl1pPr marL="0" indent="0" algn="l" defTabSz="457200" rtl="0" eaLnBrk="1" latinLnBrk="0" hangingPunct="1">
              <a:lnSpc>
                <a:spcPct val="110000"/>
              </a:lnSpc>
              <a:spcBef>
                <a:spcPts val="1600"/>
              </a:spcBef>
              <a:buFont typeface="Arial"/>
              <a:buNone/>
              <a:defRPr sz="100" kern="1200">
                <a:solidFill>
                  <a:schemeClr val="tx1">
                    <a:alpha val="0"/>
                  </a:schemeClr>
                </a:solidFill>
                <a:latin typeface="+mn-lt"/>
                <a:ea typeface="+mn-ea"/>
                <a:cs typeface="+mn-cs"/>
              </a:defRPr>
            </a:lvl1pPr>
            <a:lvl2pPr marL="742950" indent="-285750" algn="l" defTabSz="457200" rtl="0" eaLnBrk="1" latinLnBrk="0" hangingPunct="1">
              <a:lnSpc>
                <a:spcPct val="110000"/>
              </a:lnSpc>
              <a:spcBef>
                <a:spcPts val="1600"/>
              </a:spcBef>
              <a:buFont typeface="Arial"/>
              <a:buChar char="–"/>
              <a:defRPr sz="1800" kern="1200">
                <a:solidFill>
                  <a:schemeClr val="tx1"/>
                </a:solidFill>
                <a:latin typeface="+mn-lt"/>
                <a:ea typeface="+mn-ea"/>
                <a:cs typeface="+mn-cs"/>
              </a:defRPr>
            </a:lvl2pPr>
            <a:lvl3pPr marL="11430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3pPr>
            <a:lvl4pPr marL="1600200" indent="-228600" algn="l" defTabSz="457200" rtl="0" eaLnBrk="1" latinLnBrk="0" hangingPunct="1">
              <a:lnSpc>
                <a:spcPct val="110000"/>
              </a:lnSpc>
              <a:spcBef>
                <a:spcPts val="1600"/>
              </a:spcBef>
              <a:buFont typeface="Arial"/>
              <a:buChar char="–"/>
              <a:defRPr sz="1400" kern="1200">
                <a:solidFill>
                  <a:schemeClr val="tx1"/>
                </a:solidFill>
                <a:latin typeface="+mn-lt"/>
                <a:ea typeface="+mn-ea"/>
                <a:cs typeface="+mn-cs"/>
              </a:defRPr>
            </a:lvl4pPr>
            <a:lvl5pPr marL="2057400" indent="-228600" algn="l" defTabSz="457200" rtl="0" eaLnBrk="1" latinLnBrk="0" hangingPunct="1">
              <a:lnSpc>
                <a:spcPct val="110000"/>
              </a:lnSpc>
              <a:spcBef>
                <a:spcPts val="1600"/>
              </a:spcBef>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sv-SE"/>
              <a:t>logo</a:t>
            </a:r>
            <a:endParaRPr lang="sv-SE" dirty="0"/>
          </a:p>
        </p:txBody>
      </p:sp>
    </p:spTree>
    <p:extLst>
      <p:ext uri="{BB962C8B-B14F-4D97-AF65-F5344CB8AC3E}">
        <p14:creationId xmlns:p14="http://schemas.microsoft.com/office/powerpoint/2010/main" val="2370964075"/>
      </p:ext>
    </p:extLst>
  </p:cSld>
  <p:clrMap bg1="lt1" tx1="dk1" bg2="lt2" tx2="dk2" accent1="accent1" accent2="accent2" accent3="accent3" accent4="accent4" accent5="accent5" accent6="accent6" hlink="hlink" folHlink="folHlink"/>
  <p:sldLayoutIdLst>
    <p:sldLayoutId id="2147493489" r:id="rId1"/>
    <p:sldLayoutId id="2147493490" r:id="rId2"/>
    <p:sldLayoutId id="2147493491" r:id="rId3"/>
    <p:sldLayoutId id="2147493492" r:id="rId4"/>
    <p:sldLayoutId id="2147493493" r:id="rId5"/>
    <p:sldLayoutId id="2147493494" r:id="rId6"/>
    <p:sldLayoutId id="2147493495" r:id="rId7"/>
    <p:sldLayoutId id="2147493496" r:id="rId8"/>
    <p:sldLayoutId id="2147493497" r:id="rId9"/>
    <p:sldLayoutId id="2147493498" r:id="rId10"/>
    <p:sldLayoutId id="2147493499" r:id="rId11"/>
    <p:sldLayoutId id="2147493500" r:id="rId12"/>
    <p:sldLayoutId id="2147493501" r:id="rId13"/>
    <p:sldLayoutId id="2147493502" r:id="rId14"/>
    <p:sldLayoutId id="2147493503" r:id="rId15"/>
    <p:sldLayoutId id="2147493504" r:id="rId16"/>
    <p:sldLayoutId id="2147493505" r:id="rId17"/>
    <p:sldLayoutId id="2147493506" r:id="rId18"/>
    <p:sldLayoutId id="2147493507" r:id="rId19"/>
    <p:sldLayoutId id="2147493508" r:id="rId20"/>
    <p:sldLayoutId id="2147493509" r:id="rId21"/>
    <p:sldLayoutId id="2147493510" r:id="rId22"/>
    <p:sldLayoutId id="2147493511" r:id="rId23"/>
  </p:sldLayoutIdLst>
  <p:hf hdr="0" dt="0"/>
  <p:txStyles>
    <p:titleStyle>
      <a:lvl1pPr algn="l" defTabSz="4572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198900" indent="-198900" algn="l" defTabSz="457200" rtl="0" eaLnBrk="1" latinLnBrk="0" hangingPunct="1">
        <a:lnSpc>
          <a:spcPct val="120000"/>
        </a:lnSpc>
        <a:spcBef>
          <a:spcPts val="1400"/>
        </a:spcBef>
        <a:buFont typeface="Arial"/>
        <a:buChar char="•"/>
        <a:defRPr sz="1800" kern="1200">
          <a:solidFill>
            <a:schemeClr val="tx1"/>
          </a:solidFill>
          <a:latin typeface="+mn-lt"/>
          <a:ea typeface="+mn-ea"/>
          <a:cs typeface="+mn-cs"/>
        </a:defRPr>
      </a:lvl1pPr>
      <a:lvl2pPr marL="561600" indent="-249750" algn="l" defTabSz="457200" rtl="0" eaLnBrk="1" latinLnBrk="0" hangingPunct="1">
        <a:lnSpc>
          <a:spcPct val="120000"/>
        </a:lnSpc>
        <a:spcBef>
          <a:spcPts val="600"/>
        </a:spcBef>
        <a:buFont typeface="Arial"/>
        <a:buChar char="–"/>
        <a:defRPr sz="1800" kern="1200">
          <a:solidFill>
            <a:schemeClr val="tx1"/>
          </a:solidFill>
          <a:latin typeface="+mn-lt"/>
          <a:ea typeface="+mn-ea"/>
          <a:cs typeface="+mn-cs"/>
        </a:defRPr>
      </a:lvl2pPr>
      <a:lvl3pPr marL="927000" indent="-228600" algn="l" defTabSz="457200" rtl="0" eaLnBrk="1" latinLnBrk="0" hangingPunct="1">
        <a:lnSpc>
          <a:spcPct val="120000"/>
        </a:lnSpc>
        <a:spcBef>
          <a:spcPts val="600"/>
        </a:spcBef>
        <a:buFont typeface="Arial"/>
        <a:buChar char="•"/>
        <a:defRPr sz="1400" kern="1200">
          <a:solidFill>
            <a:schemeClr val="tx1"/>
          </a:solidFill>
          <a:latin typeface="+mn-lt"/>
          <a:ea typeface="+mn-ea"/>
          <a:cs typeface="+mn-cs"/>
        </a:defRPr>
      </a:lvl3pPr>
      <a:lvl4pPr marL="1276200" indent="-228600" algn="l" defTabSz="457200" rtl="0" eaLnBrk="1" latinLnBrk="0" hangingPunct="1">
        <a:lnSpc>
          <a:spcPct val="120000"/>
        </a:lnSpc>
        <a:spcBef>
          <a:spcPts val="600"/>
        </a:spcBef>
        <a:buFont typeface="Arial"/>
        <a:buChar char="–"/>
        <a:defRPr sz="1400" kern="1200">
          <a:solidFill>
            <a:schemeClr val="tx1"/>
          </a:solidFill>
          <a:latin typeface="+mn-lt"/>
          <a:ea typeface="+mn-ea"/>
          <a:cs typeface="+mn-cs"/>
        </a:defRPr>
      </a:lvl4pPr>
      <a:lvl5pPr marL="1661400" indent="-228600" algn="l" defTabSz="457200" rtl="0" eaLnBrk="1" latinLnBrk="0" hangingPunct="1">
        <a:lnSpc>
          <a:spcPct val="120000"/>
        </a:lnSpc>
        <a:spcBef>
          <a:spcPts val="600"/>
        </a:spcBef>
        <a:buFont typeface="Arial"/>
        <a:buChar char="»"/>
        <a:defRPr sz="11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orient="horz" pos="2754">
          <p15:clr>
            <a:srgbClr val="F26B43"/>
          </p15:clr>
        </p15:guide>
        <p15:guide id="7" orient="horz" pos="3117">
          <p15:clr>
            <a:srgbClr val="F26B43"/>
          </p15:clr>
        </p15:guide>
        <p15:guide id="9" pos="5647">
          <p15:clr>
            <a:srgbClr val="F26B43"/>
          </p15:clr>
        </p15:guide>
        <p15:guide id="10" pos="113">
          <p15:clr>
            <a:srgbClr val="F26B43"/>
          </p15:clr>
        </p15:guide>
        <p15:guide id="11" orient="horz" pos="48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sv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02/9781118574454.ch4" TargetMode="External"/><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hyperlink" Target="https://doi.org/10.5116/ijme.629d.d88f"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A575DC-D271-412A-AA9F-11B470B862DE}"/>
              </a:ext>
            </a:extLst>
          </p:cNvPr>
          <p:cNvSpPr>
            <a:spLocks noGrp="1"/>
          </p:cNvSpPr>
          <p:nvPr>
            <p:ph type="body" sz="quarter" idx="16"/>
          </p:nvPr>
        </p:nvSpPr>
        <p:spPr>
          <a:xfrm>
            <a:off x="-267629" y="0"/>
            <a:ext cx="7662341" cy="4090561"/>
          </a:xfrm>
        </p:spPr>
        <p:txBody>
          <a:bodyPr/>
          <a:lstStyle/>
          <a:p>
            <a:pPr>
              <a:lnSpc>
                <a:spcPct val="100000"/>
              </a:lnSpc>
            </a:pPr>
            <a:r>
              <a:rPr lang="sv-SE" sz="4400" dirty="0"/>
              <a:t>Analyzing polytomous data using Rasch PCM in R</a:t>
            </a:r>
          </a:p>
          <a:p>
            <a:pPr>
              <a:lnSpc>
                <a:spcPct val="100000"/>
              </a:lnSpc>
            </a:pPr>
            <a:r>
              <a:rPr lang="sv-SE" sz="2400" dirty="0">
                <a:solidFill>
                  <a:schemeClr val="tx1"/>
                </a:solidFill>
                <a:latin typeface="+mn-lt"/>
              </a:rPr>
              <a:t>a simulation study comparing TAM (MML) and eRm (CML)</a:t>
            </a:r>
          </a:p>
        </p:txBody>
      </p:sp>
      <p:pic>
        <p:nvPicPr>
          <p:cNvPr id="5" name="ORCID-MJ.png" descr="ORCID-MJ.png">
            <a:extLst>
              <a:ext uri="{FF2B5EF4-FFF2-40B4-BE49-F238E27FC236}">
                <a16:creationId xmlns:a16="http://schemas.microsoft.com/office/drawing/2014/main" id="{6D06D527-2A6A-4CC0-ADC4-236C7E1574FB}"/>
              </a:ext>
            </a:extLst>
          </p:cNvPr>
          <p:cNvPicPr>
            <a:picLocks noChangeAspect="1"/>
          </p:cNvPicPr>
          <p:nvPr/>
        </p:nvPicPr>
        <p:blipFill>
          <a:blip r:embed="rId2"/>
          <a:stretch>
            <a:fillRect/>
          </a:stretch>
        </p:blipFill>
        <p:spPr>
          <a:xfrm>
            <a:off x="21442181" y="11011580"/>
            <a:ext cx="2559844" cy="2559845"/>
          </a:xfrm>
          <a:prstGeom prst="rect">
            <a:avLst/>
          </a:prstGeom>
          <a:ln w="12700">
            <a:miter lim="400000"/>
          </a:ln>
        </p:spPr>
      </p:pic>
      <p:pic>
        <p:nvPicPr>
          <p:cNvPr id="6" name="Picture 5">
            <a:extLst>
              <a:ext uri="{FF2B5EF4-FFF2-40B4-BE49-F238E27FC236}">
                <a16:creationId xmlns:a16="http://schemas.microsoft.com/office/drawing/2014/main" id="{E8FB1FE4-2FEA-44B8-9D71-595F49DA820A}"/>
              </a:ext>
            </a:extLst>
          </p:cNvPr>
          <p:cNvPicPr>
            <a:picLocks noChangeAspect="1"/>
          </p:cNvPicPr>
          <p:nvPr/>
        </p:nvPicPr>
        <p:blipFill>
          <a:blip r:embed="rId3"/>
          <a:stretch>
            <a:fillRect/>
          </a:stretch>
        </p:blipFill>
        <p:spPr>
          <a:xfrm>
            <a:off x="8028531" y="4090561"/>
            <a:ext cx="945477" cy="945477"/>
          </a:xfrm>
          <a:prstGeom prst="rect">
            <a:avLst/>
          </a:prstGeom>
        </p:spPr>
      </p:pic>
      <p:sp>
        <p:nvSpPr>
          <p:cNvPr id="7" name="TextBox 6">
            <a:extLst>
              <a:ext uri="{FF2B5EF4-FFF2-40B4-BE49-F238E27FC236}">
                <a16:creationId xmlns:a16="http://schemas.microsoft.com/office/drawing/2014/main" id="{0C43603D-62D4-4C74-ADA2-3DC01D803E24}"/>
              </a:ext>
            </a:extLst>
          </p:cNvPr>
          <p:cNvSpPr txBox="1"/>
          <p:nvPr/>
        </p:nvSpPr>
        <p:spPr>
          <a:xfrm>
            <a:off x="4042667" y="4090562"/>
            <a:ext cx="3817071" cy="923330"/>
          </a:xfrm>
          <a:prstGeom prst="rect">
            <a:avLst/>
          </a:prstGeom>
          <a:noFill/>
        </p:spPr>
        <p:txBody>
          <a:bodyPr wrap="none" rtlCol="0">
            <a:spAutoFit/>
          </a:bodyPr>
          <a:lstStyle/>
          <a:p>
            <a:pPr algn="r"/>
            <a:r>
              <a:rPr lang="sv-SE"/>
              <a:t>Magnus Johansson, PhD</a:t>
            </a:r>
            <a:endParaRPr lang="sv-SE" dirty="0"/>
          </a:p>
          <a:p>
            <a:pPr algn="r"/>
            <a:r>
              <a:rPr lang="sv-SE" b="1"/>
              <a:t>RISE Research Institutes of Sweden</a:t>
            </a:r>
            <a:endParaRPr lang="sv-SE" b="1" dirty="0"/>
          </a:p>
          <a:p>
            <a:pPr algn="r"/>
            <a:r>
              <a:rPr lang="sv-SE"/>
              <a:t>2024-06-14</a:t>
            </a:r>
            <a:endParaRPr lang="sv-SE" dirty="0"/>
          </a:p>
        </p:txBody>
      </p:sp>
      <p:pic>
        <p:nvPicPr>
          <p:cNvPr id="13" name="Graphic 12">
            <a:extLst>
              <a:ext uri="{FF2B5EF4-FFF2-40B4-BE49-F238E27FC236}">
                <a16:creationId xmlns:a16="http://schemas.microsoft.com/office/drawing/2014/main" id="{74120E95-506A-6321-2F46-B37A51DAC5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39200" y="4909814"/>
            <a:ext cx="208156" cy="208156"/>
          </a:xfrm>
          <a:prstGeom prst="rect">
            <a:avLst/>
          </a:prstGeom>
        </p:spPr>
      </p:pic>
      <p:sp>
        <p:nvSpPr>
          <p:cNvPr id="15" name="Picture Placeholder 14">
            <a:extLst>
              <a:ext uri="{FF2B5EF4-FFF2-40B4-BE49-F238E27FC236}">
                <a16:creationId xmlns:a16="http://schemas.microsoft.com/office/drawing/2014/main" id="{3608514F-43AC-2D5D-2392-1EA8FE56223D}"/>
              </a:ext>
            </a:extLst>
          </p:cNvPr>
          <p:cNvSpPr>
            <a:spLocks noGrp="1"/>
          </p:cNvSpPr>
          <p:nvPr>
            <p:ph type="pic" sz="quarter" idx="17"/>
          </p:nvPr>
        </p:nvSpPr>
        <p:spPr/>
        <p:txBody>
          <a:bodyPr/>
          <a:lstStyle/>
          <a:p>
            <a:endParaRPr lang="en-SE"/>
          </a:p>
        </p:txBody>
      </p:sp>
      <p:sp>
        <p:nvSpPr>
          <p:cNvPr id="3" name="TextBox 2">
            <a:extLst>
              <a:ext uri="{FF2B5EF4-FFF2-40B4-BE49-F238E27FC236}">
                <a16:creationId xmlns:a16="http://schemas.microsoft.com/office/drawing/2014/main" id="{6FB1EF5C-E638-9894-56BA-7174A532C494}"/>
              </a:ext>
            </a:extLst>
          </p:cNvPr>
          <p:cNvSpPr txBox="1"/>
          <p:nvPr/>
        </p:nvSpPr>
        <p:spPr>
          <a:xfrm>
            <a:off x="1159566" y="3452191"/>
            <a:ext cx="4688912" cy="338554"/>
          </a:xfrm>
          <a:prstGeom prst="rect">
            <a:avLst/>
          </a:prstGeom>
          <a:noFill/>
        </p:spPr>
        <p:txBody>
          <a:bodyPr wrap="none" rtlCol="0">
            <a:spAutoFit/>
          </a:bodyPr>
          <a:lstStyle/>
          <a:p>
            <a:r>
              <a:rPr lang="en-SE" sz="1600" i="1"/>
              <a:t>Scandinavian Applied Measurement Conference 2024</a:t>
            </a:r>
          </a:p>
        </p:txBody>
      </p:sp>
    </p:spTree>
    <p:extLst>
      <p:ext uri="{BB962C8B-B14F-4D97-AF65-F5344CB8AC3E}">
        <p14:creationId xmlns:p14="http://schemas.microsoft.com/office/powerpoint/2010/main" val="3997409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CD18F4-781A-9C3D-A2E8-AD88979A3E64}"/>
              </a:ext>
            </a:extLst>
          </p:cNvPr>
          <p:cNvSpPr txBox="1"/>
          <p:nvPr/>
        </p:nvSpPr>
        <p:spPr>
          <a:xfrm>
            <a:off x="740229" y="232229"/>
            <a:ext cx="8222342" cy="2769989"/>
          </a:xfrm>
          <a:prstGeom prst="rect">
            <a:avLst/>
          </a:prstGeom>
          <a:noFill/>
        </p:spPr>
        <p:txBody>
          <a:bodyPr wrap="square" rtlCol="0">
            <a:spAutoFit/>
          </a:bodyPr>
          <a:lstStyle/>
          <a:p>
            <a:r>
              <a:rPr lang="en-SE"/>
              <a:t>In the simulation, we have “input thetas”, which are the true theta values used </a:t>
            </a:r>
          </a:p>
          <a:p>
            <a:r>
              <a:rPr lang="en-SE"/>
              <a:t>to simulate item responses (based on pre-defined item threshold locations)</a:t>
            </a:r>
          </a:p>
          <a:p>
            <a:endParaRPr lang="en-SE"/>
          </a:p>
          <a:p>
            <a:r>
              <a:rPr lang="en-SE"/>
              <a:t>Based on the pre-defined item threshold locations we can estimate thetas, to see</a:t>
            </a:r>
          </a:p>
          <a:p>
            <a:r>
              <a:rPr lang="en-SE"/>
              <a:t>how close to the true values we can get. </a:t>
            </a:r>
            <a:r>
              <a:rPr lang="en-SE" sz="1200"/>
              <a:t>(There is some bias in theta estimation, WL is best overall [-2,2], while ML is less biased at more extreme values, see Kreiner &amp; Christensen, 2012)</a:t>
            </a:r>
          </a:p>
          <a:p>
            <a:endParaRPr lang="en-SE"/>
          </a:p>
          <a:p>
            <a:r>
              <a:rPr lang="en-SE"/>
              <a:t>We compare this to thetas estimated using the estimated item thresholds.If you evaluate this only by using correlation you may conclude that differences are negligible:</a:t>
            </a:r>
          </a:p>
        </p:txBody>
      </p:sp>
      <p:pic>
        <p:nvPicPr>
          <p:cNvPr id="3" name="Picture 2">
            <a:extLst>
              <a:ext uri="{FF2B5EF4-FFF2-40B4-BE49-F238E27FC236}">
                <a16:creationId xmlns:a16="http://schemas.microsoft.com/office/drawing/2014/main" id="{2260C3AD-78EB-C8AB-F605-0FDC5FB7F375}"/>
              </a:ext>
            </a:extLst>
          </p:cNvPr>
          <p:cNvPicPr>
            <a:picLocks noChangeAspect="1"/>
          </p:cNvPicPr>
          <p:nvPr/>
        </p:nvPicPr>
        <p:blipFill>
          <a:blip r:embed="rId2"/>
          <a:stretch>
            <a:fillRect/>
          </a:stretch>
        </p:blipFill>
        <p:spPr>
          <a:xfrm>
            <a:off x="1929695" y="2809662"/>
            <a:ext cx="5727874" cy="1750183"/>
          </a:xfrm>
          <a:prstGeom prst="rect">
            <a:avLst/>
          </a:prstGeom>
        </p:spPr>
      </p:pic>
      <p:sp>
        <p:nvSpPr>
          <p:cNvPr id="4" name="TextBox 3">
            <a:extLst>
              <a:ext uri="{FF2B5EF4-FFF2-40B4-BE49-F238E27FC236}">
                <a16:creationId xmlns:a16="http://schemas.microsoft.com/office/drawing/2014/main" id="{D4900A36-8EE2-4829-452F-FC7EBD486254}"/>
              </a:ext>
            </a:extLst>
          </p:cNvPr>
          <p:cNvSpPr txBox="1"/>
          <p:nvPr/>
        </p:nvSpPr>
        <p:spPr>
          <a:xfrm>
            <a:off x="2950115" y="4863568"/>
            <a:ext cx="5727874" cy="307777"/>
          </a:xfrm>
          <a:prstGeom prst="rect">
            <a:avLst/>
          </a:prstGeom>
          <a:noFill/>
        </p:spPr>
        <p:txBody>
          <a:bodyPr wrap="square" rtlCol="0">
            <a:spAutoFit/>
          </a:bodyPr>
          <a:lstStyle/>
          <a:p>
            <a:r>
              <a:rPr lang="en-GB" sz="700">
                <a:effectLst/>
              </a:rPr>
              <a:t>Kreiner, S., &amp; Christensen, K. B. (2012). Person Parameter Estimation and Measurement in Rasch Models. In </a:t>
            </a:r>
            <a:r>
              <a:rPr lang="en-GB" sz="700" i="1">
                <a:effectLst/>
              </a:rPr>
              <a:t>Rasch Models in Health</a:t>
            </a:r>
            <a:r>
              <a:rPr lang="en-GB" sz="700">
                <a:effectLst/>
              </a:rPr>
              <a:t> (pp. 63–78). John Wiley &amp; Sons, Ltd. </a:t>
            </a:r>
            <a:r>
              <a:rPr lang="en-GB" sz="700">
                <a:effectLst/>
                <a:hlinkClick r:id="rId3"/>
              </a:rPr>
              <a:t>https://doi.org/10.1002/9781118574454.ch4</a:t>
            </a:r>
            <a:endParaRPr lang="en-GB" sz="700">
              <a:effectLst/>
            </a:endParaRPr>
          </a:p>
        </p:txBody>
      </p:sp>
      <p:sp>
        <p:nvSpPr>
          <p:cNvPr id="5" name="TextBox 4">
            <a:extLst>
              <a:ext uri="{FF2B5EF4-FFF2-40B4-BE49-F238E27FC236}">
                <a16:creationId xmlns:a16="http://schemas.microsoft.com/office/drawing/2014/main" id="{CDC75E3C-A1A8-2973-598A-F3E1C356469F}"/>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593615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87373C78-839C-6FE3-D219-398B46F3C0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97" b="2898"/>
          <a:stretch/>
        </p:blipFill>
        <p:spPr bwMode="auto">
          <a:xfrm>
            <a:off x="3759199" y="1313024"/>
            <a:ext cx="5384801" cy="38304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E181417-7095-B99D-F1C9-E0BC58009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4" y="0"/>
            <a:ext cx="5151119" cy="36793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BD7BF0-9C20-C4B2-ECFF-3FC4C9C6A115}"/>
              </a:ext>
            </a:extLst>
          </p:cNvPr>
          <p:cNvSpPr txBox="1"/>
          <p:nvPr/>
        </p:nvSpPr>
        <p:spPr>
          <a:xfrm>
            <a:off x="6451599" y="1538514"/>
            <a:ext cx="643125" cy="369332"/>
          </a:xfrm>
          <a:prstGeom prst="rect">
            <a:avLst/>
          </a:prstGeom>
          <a:noFill/>
        </p:spPr>
        <p:txBody>
          <a:bodyPr wrap="none" rtlCol="0">
            <a:spAutoFit/>
          </a:bodyPr>
          <a:lstStyle/>
          <a:p>
            <a:r>
              <a:rPr lang="en-SE"/>
              <a:t>eRm</a:t>
            </a:r>
          </a:p>
        </p:txBody>
      </p:sp>
      <p:sp>
        <p:nvSpPr>
          <p:cNvPr id="3" name="TextBox 2">
            <a:extLst>
              <a:ext uri="{FF2B5EF4-FFF2-40B4-BE49-F238E27FC236}">
                <a16:creationId xmlns:a16="http://schemas.microsoft.com/office/drawing/2014/main" id="{01B389E2-BE9C-EEE0-C00A-785290253D72}"/>
              </a:ext>
            </a:extLst>
          </p:cNvPr>
          <p:cNvSpPr txBox="1"/>
          <p:nvPr/>
        </p:nvSpPr>
        <p:spPr>
          <a:xfrm>
            <a:off x="2274860" y="152399"/>
            <a:ext cx="674352" cy="369332"/>
          </a:xfrm>
          <a:prstGeom prst="rect">
            <a:avLst/>
          </a:prstGeom>
          <a:noFill/>
        </p:spPr>
        <p:txBody>
          <a:bodyPr wrap="none" rtlCol="0">
            <a:spAutoFit/>
          </a:bodyPr>
          <a:lstStyle/>
          <a:p>
            <a:r>
              <a:rPr lang="en-SE"/>
              <a:t>TAM</a:t>
            </a:r>
          </a:p>
        </p:txBody>
      </p:sp>
      <p:sp>
        <p:nvSpPr>
          <p:cNvPr id="4" name="TextBox 3">
            <a:extLst>
              <a:ext uri="{FF2B5EF4-FFF2-40B4-BE49-F238E27FC236}">
                <a16:creationId xmlns:a16="http://schemas.microsoft.com/office/drawing/2014/main" id="{70D63EC5-117A-3D23-81F7-5CBE854C09A9}"/>
              </a:ext>
            </a:extLst>
          </p:cNvPr>
          <p:cNvSpPr txBox="1"/>
          <p:nvPr/>
        </p:nvSpPr>
        <p:spPr>
          <a:xfrm>
            <a:off x="-9913" y="3943171"/>
            <a:ext cx="4211941" cy="1200329"/>
          </a:xfrm>
          <a:prstGeom prst="rect">
            <a:avLst/>
          </a:prstGeom>
          <a:noFill/>
        </p:spPr>
        <p:txBody>
          <a:bodyPr wrap="square" rtlCol="0">
            <a:spAutoFit/>
          </a:bodyPr>
          <a:lstStyle/>
          <a:p>
            <a:r>
              <a:rPr lang="en-SE"/>
              <a:t>Comparing </a:t>
            </a:r>
            <a:r>
              <a:rPr lang="en-SE" b="1"/>
              <a:t>thetas estimated using actual item threshold locations (X-axis) </a:t>
            </a:r>
            <a:r>
              <a:rPr lang="en-SE"/>
              <a:t>with thetas estimated using estimated item threshold locations (Y-axis)</a:t>
            </a:r>
          </a:p>
        </p:txBody>
      </p:sp>
      <p:sp>
        <p:nvSpPr>
          <p:cNvPr id="5" name="TextBox 4">
            <a:extLst>
              <a:ext uri="{FF2B5EF4-FFF2-40B4-BE49-F238E27FC236}">
                <a16:creationId xmlns:a16="http://schemas.microsoft.com/office/drawing/2014/main" id="{D8F68669-9B0E-F215-E350-68ABD31DDB19}"/>
              </a:ext>
            </a:extLst>
          </p:cNvPr>
          <p:cNvSpPr txBox="1"/>
          <p:nvPr/>
        </p:nvSpPr>
        <p:spPr>
          <a:xfrm>
            <a:off x="7544236" y="0"/>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
        <p:nvSpPr>
          <p:cNvPr id="6" name="TextBox 5">
            <a:extLst>
              <a:ext uri="{FF2B5EF4-FFF2-40B4-BE49-F238E27FC236}">
                <a16:creationId xmlns:a16="http://schemas.microsoft.com/office/drawing/2014/main" id="{2BC04E91-7C60-0E44-D20F-AE9C20AAC9B9}"/>
              </a:ext>
            </a:extLst>
          </p:cNvPr>
          <p:cNvSpPr txBox="1"/>
          <p:nvPr/>
        </p:nvSpPr>
        <p:spPr>
          <a:xfrm>
            <a:off x="5660754" y="646281"/>
            <a:ext cx="2994474" cy="369332"/>
          </a:xfrm>
          <a:prstGeom prst="rect">
            <a:avLst/>
          </a:prstGeom>
          <a:solidFill>
            <a:schemeClr val="accent6"/>
          </a:solidFill>
        </p:spPr>
        <p:txBody>
          <a:bodyPr wrap="none" rtlCol="0">
            <a:spAutoFit/>
          </a:bodyPr>
          <a:lstStyle/>
          <a:p>
            <a:r>
              <a:rPr lang="en-SE"/>
              <a:t>ALWAYS PLOT YOUR DATA</a:t>
            </a:r>
          </a:p>
        </p:txBody>
      </p:sp>
    </p:spTree>
    <p:extLst>
      <p:ext uri="{BB962C8B-B14F-4D97-AF65-F5344CB8AC3E}">
        <p14:creationId xmlns:p14="http://schemas.microsoft.com/office/powerpoint/2010/main" val="4073914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3725EF-70DE-E401-656C-D4BC8E3508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64"/>
          <a:stretch/>
        </p:blipFill>
        <p:spPr bwMode="auto">
          <a:xfrm>
            <a:off x="1290308" y="688407"/>
            <a:ext cx="6372679" cy="43487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CD18F4-781A-9C3D-A2E8-AD88979A3E64}"/>
              </a:ext>
            </a:extLst>
          </p:cNvPr>
          <p:cNvSpPr txBox="1"/>
          <p:nvPr/>
        </p:nvSpPr>
        <p:spPr>
          <a:xfrm>
            <a:off x="136397" y="167590"/>
            <a:ext cx="8680500" cy="369332"/>
          </a:xfrm>
          <a:prstGeom prst="rect">
            <a:avLst/>
          </a:prstGeom>
          <a:noFill/>
        </p:spPr>
        <p:txBody>
          <a:bodyPr wrap="square" rtlCol="0">
            <a:spAutoFit/>
          </a:bodyPr>
          <a:lstStyle/>
          <a:p>
            <a:r>
              <a:rPr lang="en-SE"/>
              <a:t>Comparing estimated thresholds (eRm on the left, TAM to the right in each item/box)</a:t>
            </a:r>
          </a:p>
        </p:txBody>
      </p:sp>
      <p:sp>
        <p:nvSpPr>
          <p:cNvPr id="3" name="TextBox 2">
            <a:extLst>
              <a:ext uri="{FF2B5EF4-FFF2-40B4-BE49-F238E27FC236}">
                <a16:creationId xmlns:a16="http://schemas.microsoft.com/office/drawing/2014/main" id="{DE2A11AA-832D-E3A4-9102-C2E4393AFC85}"/>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413493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C0F7273-9A4A-5C9E-B412-4C70B172C4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64"/>
          <a:stretch/>
        </p:blipFill>
        <p:spPr bwMode="auto">
          <a:xfrm>
            <a:off x="1477616" y="536922"/>
            <a:ext cx="6701459" cy="46065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632730-6D9D-5AF3-85E4-146F9B6B363A}"/>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
        <p:nvSpPr>
          <p:cNvPr id="3" name="TextBox 2">
            <a:extLst>
              <a:ext uri="{FF2B5EF4-FFF2-40B4-BE49-F238E27FC236}">
                <a16:creationId xmlns:a16="http://schemas.microsoft.com/office/drawing/2014/main" id="{C4B35673-BD39-9324-C791-3E7B57947F0F}"/>
              </a:ext>
            </a:extLst>
          </p:cNvPr>
          <p:cNvSpPr txBox="1"/>
          <p:nvPr/>
        </p:nvSpPr>
        <p:spPr>
          <a:xfrm>
            <a:off x="231750" y="167590"/>
            <a:ext cx="8680500" cy="369332"/>
          </a:xfrm>
          <a:prstGeom prst="rect">
            <a:avLst/>
          </a:prstGeom>
          <a:noFill/>
        </p:spPr>
        <p:txBody>
          <a:bodyPr wrap="square" rtlCol="0">
            <a:spAutoFit/>
          </a:bodyPr>
          <a:lstStyle/>
          <a:p>
            <a:pPr algn="ctr"/>
            <a:r>
              <a:rPr lang="en-SE"/>
              <a:t>Average item locations</a:t>
            </a:r>
          </a:p>
        </p:txBody>
      </p:sp>
    </p:spTree>
    <p:extLst>
      <p:ext uri="{BB962C8B-B14F-4D97-AF65-F5344CB8AC3E}">
        <p14:creationId xmlns:p14="http://schemas.microsoft.com/office/powerpoint/2010/main" val="1643042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2C22-8D74-080A-2557-83FC07028303}"/>
              </a:ext>
            </a:extLst>
          </p:cNvPr>
          <p:cNvSpPr>
            <a:spLocks noGrp="1"/>
          </p:cNvSpPr>
          <p:nvPr>
            <p:ph type="title"/>
          </p:nvPr>
        </p:nvSpPr>
        <p:spPr/>
        <p:txBody>
          <a:bodyPr/>
          <a:lstStyle/>
          <a:p>
            <a:r>
              <a:rPr lang="en-SE"/>
              <a:t>Sum to zero</a:t>
            </a:r>
          </a:p>
        </p:txBody>
      </p:sp>
      <p:sp>
        <p:nvSpPr>
          <p:cNvPr id="3" name="Content Placeholder 2">
            <a:extLst>
              <a:ext uri="{FF2B5EF4-FFF2-40B4-BE49-F238E27FC236}">
                <a16:creationId xmlns:a16="http://schemas.microsoft.com/office/drawing/2014/main" id="{9806E2A2-5378-4CEA-ADB2-AC02F1DB17B4}"/>
              </a:ext>
            </a:extLst>
          </p:cNvPr>
          <p:cNvSpPr>
            <a:spLocks noGrp="1"/>
          </p:cNvSpPr>
          <p:nvPr>
            <p:ph idx="1"/>
          </p:nvPr>
        </p:nvSpPr>
        <p:spPr/>
        <p:txBody>
          <a:bodyPr/>
          <a:lstStyle/>
          <a:p>
            <a:r>
              <a:rPr lang="en-SE">
                <a:highlight>
                  <a:srgbClr val="EF969A"/>
                </a:highlight>
                <a:latin typeface="Roboto Mono" pitchFamily="2" charset="0"/>
                <a:ea typeface="Roboto Mono" pitchFamily="2" charset="0"/>
              </a:rPr>
              <a:t>eRm::PCM()</a:t>
            </a:r>
            <a:r>
              <a:rPr lang="en-SE"/>
              <a:t> has the option </a:t>
            </a:r>
            <a:r>
              <a:rPr lang="en-GB">
                <a:highlight>
                  <a:srgbClr val="EF969A"/>
                </a:highlight>
                <a:latin typeface="Roboto Mono" pitchFamily="2" charset="0"/>
                <a:ea typeface="Roboto Mono" pitchFamily="2" charset="0"/>
              </a:rPr>
              <a:t>sum0 </a:t>
            </a:r>
            <a:r>
              <a:rPr lang="en-GB">
                <a:solidFill>
                  <a:srgbClr val="9A6E3A"/>
                </a:solidFill>
                <a:effectLst/>
                <a:highlight>
                  <a:srgbClr val="EF969A"/>
                </a:highlight>
                <a:latin typeface="Roboto Mono" pitchFamily="2" charset="0"/>
                <a:ea typeface="Roboto Mono" pitchFamily="2" charset="0"/>
              </a:rPr>
              <a:t>=</a:t>
            </a:r>
            <a:r>
              <a:rPr lang="en-GB">
                <a:highlight>
                  <a:srgbClr val="EF969A"/>
                </a:highlight>
                <a:latin typeface="Roboto Mono" pitchFamily="2" charset="0"/>
                <a:ea typeface="Roboto Mono" pitchFamily="2" charset="0"/>
              </a:rPr>
              <a:t> </a:t>
            </a:r>
            <a:r>
              <a:rPr lang="en-GB">
                <a:solidFill>
                  <a:srgbClr val="990055"/>
                </a:solidFill>
                <a:effectLst/>
                <a:highlight>
                  <a:srgbClr val="EF969A"/>
                </a:highlight>
                <a:latin typeface="Roboto Mono" pitchFamily="2" charset="0"/>
                <a:ea typeface="Roboto Mono" pitchFamily="2" charset="0"/>
              </a:rPr>
              <a:t>TRUE</a:t>
            </a:r>
            <a:r>
              <a:rPr lang="en-SE"/>
              <a:t>, which is the default setting</a:t>
            </a:r>
          </a:p>
          <a:p>
            <a:pPr lvl="1"/>
            <a:r>
              <a:rPr lang="en-SE"/>
              <a:t>but it does not output item thresholds that sum to zero...</a:t>
            </a:r>
          </a:p>
          <a:p>
            <a:pPr lvl="1"/>
            <a:r>
              <a:rPr lang="en-SE"/>
              <a:t>manual “centering” (subtract mean) necessary for comparisons</a:t>
            </a:r>
          </a:p>
        </p:txBody>
      </p:sp>
      <p:sp>
        <p:nvSpPr>
          <p:cNvPr id="4" name="Footer Placeholder 3">
            <a:extLst>
              <a:ext uri="{FF2B5EF4-FFF2-40B4-BE49-F238E27FC236}">
                <a16:creationId xmlns:a16="http://schemas.microsoft.com/office/drawing/2014/main" id="{672F82BA-458F-CA9D-4BCF-BEA7534162C1}"/>
              </a:ext>
            </a:extLst>
          </p:cNvPr>
          <p:cNvSpPr>
            <a:spLocks noGrp="1"/>
          </p:cNvSpPr>
          <p:nvPr>
            <p:ph type="ftr" sz="quarter" idx="11"/>
          </p:nvPr>
        </p:nvSpPr>
        <p:spPr/>
        <p:txBody>
          <a:bodyPr/>
          <a:lstStyle/>
          <a:p>
            <a:r>
              <a:rPr lang="sv-SE" noProof="0"/>
              <a:t>RISE — Research Institutes of Sweden</a:t>
            </a:r>
          </a:p>
        </p:txBody>
      </p:sp>
      <p:sp>
        <p:nvSpPr>
          <p:cNvPr id="5" name="Footer Placeholder 3">
            <a:extLst>
              <a:ext uri="{FF2B5EF4-FFF2-40B4-BE49-F238E27FC236}">
                <a16:creationId xmlns:a16="http://schemas.microsoft.com/office/drawing/2014/main" id="{5E408EE2-8134-5412-A9B0-EF58615FD763}"/>
              </a:ext>
            </a:extLst>
          </p:cNvPr>
          <p:cNvSpPr txBox="1">
            <a:spLocks/>
          </p:cNvSpPr>
          <p:nvPr/>
        </p:nvSpPr>
        <p:spPr>
          <a:xfrm>
            <a:off x="849746" y="4767264"/>
            <a:ext cx="5862480" cy="273844"/>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rgbClr val="000000"/>
                </a:solidFill>
                <a:latin typeface="Roboto Mono"/>
                <a:ea typeface="Roboto Mono" pitchFamily="2" charset="0"/>
                <a:cs typeface="Roboto Mon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RISE — Research Institutes of Sweden – Magnus Johansson, PhD – magnus.p.johansson@ri.se</a:t>
            </a:r>
          </a:p>
        </p:txBody>
      </p:sp>
    </p:spTree>
    <p:extLst>
      <p:ext uri="{BB962C8B-B14F-4D97-AF65-F5344CB8AC3E}">
        <p14:creationId xmlns:p14="http://schemas.microsoft.com/office/powerpoint/2010/main" val="281289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4C4FE033-5FAF-5A41-C82D-25DC0077D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86" y="239096"/>
            <a:ext cx="6866164" cy="49044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0E8EB6-A6DF-4529-8436-57E10D3BEB70}"/>
              </a:ext>
            </a:extLst>
          </p:cNvPr>
          <p:cNvSpPr txBox="1"/>
          <p:nvPr/>
        </p:nvSpPr>
        <p:spPr>
          <a:xfrm>
            <a:off x="731044" y="54430"/>
            <a:ext cx="7709162" cy="369332"/>
          </a:xfrm>
          <a:prstGeom prst="rect">
            <a:avLst/>
          </a:prstGeom>
          <a:noFill/>
        </p:spPr>
        <p:txBody>
          <a:bodyPr wrap="none" rtlCol="0">
            <a:spAutoFit/>
          </a:bodyPr>
          <a:lstStyle/>
          <a:p>
            <a:r>
              <a:rPr lang="en-GB" b="0" i="0">
                <a:effectLst/>
                <a:highlight>
                  <a:srgbClr val="FFFFFF"/>
                </a:highlight>
                <a:latin typeface="Lato" panose="020F0502020204030203" pitchFamily="34" charset="77"/>
              </a:rPr>
              <a:t>Difference between estimated and actual highest/lowest threshold distance</a:t>
            </a:r>
            <a:endParaRPr lang="en-SE"/>
          </a:p>
        </p:txBody>
      </p:sp>
      <p:sp>
        <p:nvSpPr>
          <p:cNvPr id="2" name="TextBox 1">
            <a:extLst>
              <a:ext uri="{FF2B5EF4-FFF2-40B4-BE49-F238E27FC236}">
                <a16:creationId xmlns:a16="http://schemas.microsoft.com/office/drawing/2014/main" id="{BBEDF8E7-8EA3-1B52-5D68-DCFD98071E8F}"/>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162261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5995-E1B5-2008-52AD-266E996850D6}"/>
              </a:ext>
            </a:extLst>
          </p:cNvPr>
          <p:cNvSpPr>
            <a:spLocks noGrp="1"/>
          </p:cNvSpPr>
          <p:nvPr>
            <p:ph type="title"/>
          </p:nvPr>
        </p:nvSpPr>
        <p:spPr>
          <a:xfrm>
            <a:off x="1016000" y="555884"/>
            <a:ext cx="7112000" cy="857250"/>
          </a:xfrm>
        </p:spPr>
        <p:txBody>
          <a:bodyPr/>
          <a:lstStyle/>
          <a:p>
            <a:r>
              <a:rPr lang="en-SE"/>
              <a:t>The simulation study setup</a:t>
            </a:r>
          </a:p>
        </p:txBody>
      </p:sp>
      <p:sp>
        <p:nvSpPr>
          <p:cNvPr id="3" name="Content Placeholder 2">
            <a:extLst>
              <a:ext uri="{FF2B5EF4-FFF2-40B4-BE49-F238E27FC236}">
                <a16:creationId xmlns:a16="http://schemas.microsoft.com/office/drawing/2014/main" id="{5472E9B9-8E8C-A828-E5B1-41D9EAD3BDCB}"/>
              </a:ext>
            </a:extLst>
          </p:cNvPr>
          <p:cNvSpPr>
            <a:spLocks noGrp="1"/>
          </p:cNvSpPr>
          <p:nvPr>
            <p:ph idx="1"/>
          </p:nvPr>
        </p:nvSpPr>
        <p:spPr>
          <a:xfrm>
            <a:off x="1016000" y="1333500"/>
            <a:ext cx="7112000" cy="2476500"/>
          </a:xfrm>
        </p:spPr>
        <p:txBody>
          <a:bodyPr/>
          <a:lstStyle/>
          <a:p>
            <a:r>
              <a:rPr lang="en-SE" b="1"/>
              <a:t>Focus</a:t>
            </a:r>
            <a:r>
              <a:rPr lang="en-SE"/>
              <a:t>: item threshold estimation bias &amp; how this affects estimation of thetas</a:t>
            </a:r>
          </a:p>
          <a:p>
            <a:r>
              <a:rPr lang="en-SE" b="1"/>
              <a:t>Varying parameters</a:t>
            </a:r>
            <a:r>
              <a:rPr lang="en-SE"/>
              <a:t>: 3,4, &amp; 5 response categories </a:t>
            </a:r>
            <a:r>
              <a:rPr lang="en-SE" sz="1200"/>
              <a:t>(2-4 thresholds per item)</a:t>
            </a:r>
          </a:p>
          <a:p>
            <a:pPr lvl="1"/>
            <a:r>
              <a:rPr lang="en-SE" sz="1200"/>
              <a:t>Item thresholds were sampled randomly from a fixed range, ensuring ordered categories</a:t>
            </a:r>
          </a:p>
          <a:p>
            <a:r>
              <a:rPr lang="en-SE" b="1"/>
              <a:t>Well-targeted samples </a:t>
            </a:r>
            <a:r>
              <a:rPr lang="en-SE"/>
              <a:t>(𝑁(0, 1)) with sample size 20 times total number of thresholds </a:t>
            </a:r>
            <a:r>
              <a:rPr lang="en-SE" sz="1200"/>
              <a:t>(</a:t>
            </a:r>
            <a:r>
              <a:rPr lang="en-GB" sz="1200"/>
              <a:t>2 thresholds * 9 items gives 18 * 20 = 360 participants; 3 thresholds = 540; 4 thresholds = 720)</a:t>
            </a:r>
          </a:p>
          <a:p>
            <a:r>
              <a:rPr lang="en-GB" b="1"/>
              <a:t>200 samples</a:t>
            </a:r>
            <a:r>
              <a:rPr lang="en-GB"/>
              <a:t>/datasets generated per condition</a:t>
            </a:r>
            <a:endParaRPr lang="en-SE"/>
          </a:p>
        </p:txBody>
      </p:sp>
      <p:sp>
        <p:nvSpPr>
          <p:cNvPr id="4" name="Footer Placeholder 3">
            <a:extLst>
              <a:ext uri="{FF2B5EF4-FFF2-40B4-BE49-F238E27FC236}">
                <a16:creationId xmlns:a16="http://schemas.microsoft.com/office/drawing/2014/main" id="{0DB1504B-8679-A040-F8AF-375CDE7D8F57}"/>
              </a:ext>
            </a:extLst>
          </p:cNvPr>
          <p:cNvSpPr>
            <a:spLocks noGrp="1"/>
          </p:cNvSpPr>
          <p:nvPr>
            <p:ph type="ftr" sz="quarter" idx="11"/>
          </p:nvPr>
        </p:nvSpPr>
        <p:spPr/>
        <p:txBody>
          <a:bodyPr/>
          <a:lstStyle/>
          <a:p>
            <a:r>
              <a:rPr lang="sv-SE"/>
              <a:t>RISE — Research Institutes of Sweden</a:t>
            </a:r>
          </a:p>
        </p:txBody>
      </p:sp>
      <p:sp>
        <p:nvSpPr>
          <p:cNvPr id="5" name="Picture Placeholder 4">
            <a:extLst>
              <a:ext uri="{FF2B5EF4-FFF2-40B4-BE49-F238E27FC236}">
                <a16:creationId xmlns:a16="http://schemas.microsoft.com/office/drawing/2014/main" id="{B09A1203-C752-DAC1-7B0B-73828CDAF4BA}"/>
              </a:ext>
            </a:extLst>
          </p:cNvPr>
          <p:cNvSpPr>
            <a:spLocks noGrp="1"/>
          </p:cNvSpPr>
          <p:nvPr>
            <p:ph type="pic" sz="quarter" idx="17"/>
          </p:nvPr>
        </p:nvSpPr>
        <p:spPr/>
        <p:txBody>
          <a:bodyPr/>
          <a:lstStyle/>
          <a:p>
            <a:endParaRPr lang="en-SE"/>
          </a:p>
        </p:txBody>
      </p:sp>
      <p:sp>
        <p:nvSpPr>
          <p:cNvPr id="6" name="Footer Placeholder 3">
            <a:extLst>
              <a:ext uri="{FF2B5EF4-FFF2-40B4-BE49-F238E27FC236}">
                <a16:creationId xmlns:a16="http://schemas.microsoft.com/office/drawing/2014/main" id="{BB4E1F27-9744-0248-C728-1114C7E4293E}"/>
              </a:ext>
            </a:extLst>
          </p:cNvPr>
          <p:cNvSpPr txBox="1">
            <a:spLocks/>
          </p:cNvSpPr>
          <p:nvPr/>
        </p:nvSpPr>
        <p:spPr>
          <a:xfrm>
            <a:off x="849746" y="4767264"/>
            <a:ext cx="5862480" cy="273844"/>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chemeClr val="bg1"/>
                </a:solidFill>
                <a:latin typeface="Roboto Mono"/>
                <a:ea typeface="Roboto Mono" pitchFamily="2" charset="0"/>
                <a:cs typeface="Roboto Mon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RISE — Research Institutes of Sweden – Magnus Johansson, PhD – magnus.p.johansson@ri.se</a:t>
            </a:r>
          </a:p>
        </p:txBody>
      </p:sp>
    </p:spTree>
    <p:extLst>
      <p:ext uri="{BB962C8B-B14F-4D97-AF65-F5344CB8AC3E}">
        <p14:creationId xmlns:p14="http://schemas.microsoft.com/office/powerpoint/2010/main" val="1776287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003220E9-89F9-770E-596C-CDCDA723D664}"/>
              </a:ext>
            </a:extLst>
          </p:cNvPr>
          <p:cNvPicPr>
            <a:picLocks noChangeAspect="1"/>
          </p:cNvPicPr>
          <p:nvPr/>
        </p:nvPicPr>
        <p:blipFill>
          <a:blip r:embed="rId2"/>
          <a:stretch>
            <a:fillRect/>
          </a:stretch>
        </p:blipFill>
        <p:spPr>
          <a:xfrm>
            <a:off x="1280643" y="0"/>
            <a:ext cx="6582714" cy="5143500"/>
          </a:xfrm>
          <a:prstGeom prst="rect">
            <a:avLst/>
          </a:prstGeom>
        </p:spPr>
      </p:pic>
      <p:sp>
        <p:nvSpPr>
          <p:cNvPr id="2" name="TextBox 1">
            <a:extLst>
              <a:ext uri="{FF2B5EF4-FFF2-40B4-BE49-F238E27FC236}">
                <a16:creationId xmlns:a16="http://schemas.microsoft.com/office/drawing/2014/main" id="{8DBB3640-4A47-BF08-1A33-28DDF0BF05FD}"/>
              </a:ext>
            </a:extLst>
          </p:cNvPr>
          <p:cNvSpPr txBox="1"/>
          <p:nvPr/>
        </p:nvSpPr>
        <p:spPr>
          <a:xfrm>
            <a:off x="239973" y="873996"/>
            <a:ext cx="1040670" cy="523220"/>
          </a:xfrm>
          <a:prstGeom prst="rect">
            <a:avLst/>
          </a:prstGeom>
          <a:noFill/>
        </p:spPr>
        <p:txBody>
          <a:bodyPr wrap="none" rtlCol="0">
            <a:spAutoFit/>
          </a:bodyPr>
          <a:lstStyle/>
          <a:p>
            <a:r>
              <a:rPr lang="en-SE" sz="1400"/>
              <a:t>3 response</a:t>
            </a:r>
          </a:p>
          <a:p>
            <a:r>
              <a:rPr lang="en-SE" sz="1400"/>
              <a:t>categories</a:t>
            </a:r>
          </a:p>
        </p:txBody>
      </p:sp>
      <p:sp>
        <p:nvSpPr>
          <p:cNvPr id="4" name="TextBox 3">
            <a:extLst>
              <a:ext uri="{FF2B5EF4-FFF2-40B4-BE49-F238E27FC236}">
                <a16:creationId xmlns:a16="http://schemas.microsoft.com/office/drawing/2014/main" id="{FF2A40D3-F8DB-A370-D476-3FCCB7435394}"/>
              </a:ext>
            </a:extLst>
          </p:cNvPr>
          <p:cNvSpPr txBox="1"/>
          <p:nvPr/>
        </p:nvSpPr>
        <p:spPr>
          <a:xfrm>
            <a:off x="239973" y="2349068"/>
            <a:ext cx="1040670" cy="523220"/>
          </a:xfrm>
          <a:prstGeom prst="rect">
            <a:avLst/>
          </a:prstGeom>
          <a:noFill/>
        </p:spPr>
        <p:txBody>
          <a:bodyPr wrap="none" rtlCol="0">
            <a:spAutoFit/>
          </a:bodyPr>
          <a:lstStyle/>
          <a:p>
            <a:r>
              <a:rPr lang="en-SE" sz="1400"/>
              <a:t>4 response</a:t>
            </a:r>
          </a:p>
          <a:p>
            <a:r>
              <a:rPr lang="en-SE" sz="1400"/>
              <a:t>categories</a:t>
            </a:r>
          </a:p>
        </p:txBody>
      </p:sp>
      <p:sp>
        <p:nvSpPr>
          <p:cNvPr id="5" name="TextBox 4">
            <a:extLst>
              <a:ext uri="{FF2B5EF4-FFF2-40B4-BE49-F238E27FC236}">
                <a16:creationId xmlns:a16="http://schemas.microsoft.com/office/drawing/2014/main" id="{560CFA67-A19E-E38D-CDD2-C92F233A67C5}"/>
              </a:ext>
            </a:extLst>
          </p:cNvPr>
          <p:cNvSpPr txBox="1"/>
          <p:nvPr/>
        </p:nvSpPr>
        <p:spPr>
          <a:xfrm>
            <a:off x="239973" y="3746284"/>
            <a:ext cx="1040670" cy="523220"/>
          </a:xfrm>
          <a:prstGeom prst="rect">
            <a:avLst/>
          </a:prstGeom>
          <a:noFill/>
        </p:spPr>
        <p:txBody>
          <a:bodyPr wrap="none" rtlCol="0">
            <a:spAutoFit/>
          </a:bodyPr>
          <a:lstStyle/>
          <a:p>
            <a:r>
              <a:rPr lang="en-SE" sz="1400"/>
              <a:t>5 response</a:t>
            </a:r>
          </a:p>
          <a:p>
            <a:r>
              <a:rPr lang="en-SE" sz="1400"/>
              <a:t>categories</a:t>
            </a:r>
          </a:p>
        </p:txBody>
      </p:sp>
      <p:sp>
        <p:nvSpPr>
          <p:cNvPr id="6" name="TextBox 5">
            <a:extLst>
              <a:ext uri="{FF2B5EF4-FFF2-40B4-BE49-F238E27FC236}">
                <a16:creationId xmlns:a16="http://schemas.microsoft.com/office/drawing/2014/main" id="{D35B7DE2-A7A2-5030-1F7B-A47FD2E721BF}"/>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647353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90A5B12-2A93-013B-B26F-60DC19D76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510" y="1451270"/>
            <a:ext cx="4589780" cy="32784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3D9BB8-755F-39FD-A989-A9267F808EB2}"/>
              </a:ext>
            </a:extLst>
          </p:cNvPr>
          <p:cNvSpPr txBox="1"/>
          <p:nvPr/>
        </p:nvSpPr>
        <p:spPr>
          <a:xfrm>
            <a:off x="1529003" y="1078697"/>
            <a:ext cx="2127505" cy="369332"/>
          </a:xfrm>
          <a:prstGeom prst="rect">
            <a:avLst/>
          </a:prstGeom>
          <a:noFill/>
        </p:spPr>
        <p:txBody>
          <a:bodyPr wrap="none" rtlCol="0">
            <a:spAutoFit/>
          </a:bodyPr>
          <a:lstStyle/>
          <a:p>
            <a:r>
              <a:rPr lang="en-SE"/>
              <a:t>18 items (n = 1080)</a:t>
            </a:r>
          </a:p>
        </p:txBody>
      </p:sp>
      <p:pic>
        <p:nvPicPr>
          <p:cNvPr id="7172" name="Picture 4">
            <a:extLst>
              <a:ext uri="{FF2B5EF4-FFF2-40B4-BE49-F238E27FC236}">
                <a16:creationId xmlns:a16="http://schemas.microsoft.com/office/drawing/2014/main" id="{0A4F14B6-15C0-7FEB-8A11-C5210B463F61}"/>
              </a:ext>
            </a:extLst>
          </p:cNvPr>
          <p:cNvPicPr>
            <a:picLocks noChangeAspect="1" noChangeArrowheads="1"/>
          </p:cNvPicPr>
          <p:nvPr/>
        </p:nvPicPr>
        <p:blipFill>
          <a:blip r:embed="rId3"/>
          <a:srcRect/>
          <a:stretch/>
        </p:blipFill>
        <p:spPr bwMode="auto">
          <a:xfrm>
            <a:off x="-17780" y="1448029"/>
            <a:ext cx="4589779" cy="32784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40A04-D0D9-385D-BDF1-A113A50EB4D5}"/>
              </a:ext>
            </a:extLst>
          </p:cNvPr>
          <p:cNvSpPr txBox="1"/>
          <p:nvPr/>
        </p:nvSpPr>
        <p:spPr>
          <a:xfrm>
            <a:off x="6118782" y="1078697"/>
            <a:ext cx="1858201" cy="369332"/>
          </a:xfrm>
          <a:prstGeom prst="rect">
            <a:avLst/>
          </a:prstGeom>
          <a:noFill/>
        </p:spPr>
        <p:txBody>
          <a:bodyPr wrap="none" rtlCol="0">
            <a:spAutoFit/>
          </a:bodyPr>
          <a:lstStyle/>
          <a:p>
            <a:r>
              <a:rPr lang="en-SE"/>
              <a:t>5 items (n = 300)</a:t>
            </a:r>
          </a:p>
        </p:txBody>
      </p:sp>
      <p:cxnSp>
        <p:nvCxnSpPr>
          <p:cNvPr id="5" name="Straight Connector 4">
            <a:extLst>
              <a:ext uri="{FF2B5EF4-FFF2-40B4-BE49-F238E27FC236}">
                <a16:creationId xmlns:a16="http://schemas.microsoft.com/office/drawing/2014/main" id="{CA9A4F1E-0A03-7F49-6B1F-D087796F7245}"/>
              </a:ext>
            </a:extLst>
          </p:cNvPr>
          <p:cNvCxnSpPr/>
          <p:nvPr/>
        </p:nvCxnSpPr>
        <p:spPr>
          <a:xfrm>
            <a:off x="4673599" y="1078697"/>
            <a:ext cx="0" cy="365098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B123B83-2EB8-9BE5-A00D-A6FEBEE87AF6}"/>
              </a:ext>
            </a:extLst>
          </p:cNvPr>
          <p:cNvSpPr txBox="1"/>
          <p:nvPr/>
        </p:nvSpPr>
        <p:spPr>
          <a:xfrm>
            <a:off x="1502890" y="210457"/>
            <a:ext cx="6138219" cy="461665"/>
          </a:xfrm>
          <a:prstGeom prst="rect">
            <a:avLst/>
          </a:prstGeom>
          <a:noFill/>
        </p:spPr>
        <p:txBody>
          <a:bodyPr wrap="none" rtlCol="0">
            <a:spAutoFit/>
          </a:bodyPr>
          <a:lstStyle/>
          <a:p>
            <a:r>
              <a:rPr lang="en-SE" sz="2400">
                <a:latin typeface="+mj-lt"/>
              </a:rPr>
              <a:t>Varying number of items (100 samples)</a:t>
            </a:r>
          </a:p>
        </p:txBody>
      </p:sp>
      <p:sp>
        <p:nvSpPr>
          <p:cNvPr id="4" name="TextBox 3">
            <a:extLst>
              <a:ext uri="{FF2B5EF4-FFF2-40B4-BE49-F238E27FC236}">
                <a16:creationId xmlns:a16="http://schemas.microsoft.com/office/drawing/2014/main" id="{0863121C-8D98-B56B-2F33-6AE6AE8AC161}"/>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115206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red and blue dots&#10;&#10;Description automatically generated">
            <a:extLst>
              <a:ext uri="{FF2B5EF4-FFF2-40B4-BE49-F238E27FC236}">
                <a16:creationId xmlns:a16="http://schemas.microsoft.com/office/drawing/2014/main" id="{00E2EBB8-D4EE-9EFA-4873-44FB41F4DE04}"/>
              </a:ext>
            </a:extLst>
          </p:cNvPr>
          <p:cNvPicPr>
            <a:picLocks noChangeAspect="1"/>
          </p:cNvPicPr>
          <p:nvPr/>
        </p:nvPicPr>
        <p:blipFill>
          <a:blip r:embed="rId2"/>
          <a:stretch>
            <a:fillRect/>
          </a:stretch>
        </p:blipFill>
        <p:spPr>
          <a:xfrm>
            <a:off x="382537" y="269896"/>
            <a:ext cx="7772400" cy="4603708"/>
          </a:xfrm>
          <a:prstGeom prst="rect">
            <a:avLst/>
          </a:prstGeom>
        </p:spPr>
      </p:pic>
      <p:sp>
        <p:nvSpPr>
          <p:cNvPr id="2" name="TextBox 1">
            <a:extLst>
              <a:ext uri="{FF2B5EF4-FFF2-40B4-BE49-F238E27FC236}">
                <a16:creationId xmlns:a16="http://schemas.microsoft.com/office/drawing/2014/main" id="{41F20D9A-D76D-DEA2-7075-794E7DB375B7}"/>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3301298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E69D-006B-2FF6-DCA1-7487BDD9B171}"/>
              </a:ext>
            </a:extLst>
          </p:cNvPr>
          <p:cNvSpPr>
            <a:spLocks noGrp="1"/>
          </p:cNvSpPr>
          <p:nvPr>
            <p:ph type="title"/>
          </p:nvPr>
        </p:nvSpPr>
        <p:spPr/>
        <p:txBody>
          <a:bodyPr/>
          <a:lstStyle/>
          <a:p>
            <a:r>
              <a:rPr lang="en-SE"/>
              <a:t>Preamble</a:t>
            </a:r>
          </a:p>
        </p:txBody>
      </p:sp>
      <p:sp>
        <p:nvSpPr>
          <p:cNvPr id="3" name="Content Placeholder 2">
            <a:extLst>
              <a:ext uri="{FF2B5EF4-FFF2-40B4-BE49-F238E27FC236}">
                <a16:creationId xmlns:a16="http://schemas.microsoft.com/office/drawing/2014/main" id="{D91410E0-9F49-3E8A-44A0-24D30BC9177A}"/>
              </a:ext>
            </a:extLst>
          </p:cNvPr>
          <p:cNvSpPr>
            <a:spLocks noGrp="1"/>
          </p:cNvSpPr>
          <p:nvPr>
            <p:ph idx="1"/>
          </p:nvPr>
        </p:nvSpPr>
        <p:spPr/>
        <p:txBody>
          <a:bodyPr/>
          <a:lstStyle/>
          <a:p>
            <a:r>
              <a:rPr lang="en-GB" i="1"/>
              <a:t>“A useful outcome of this study is that the figures documenting results can be used to determine statistical power in terms of item parameter precision for Rasch analysis, based on the number of item thresholds estimated, sample size, and targeting.”</a:t>
            </a:r>
          </a:p>
          <a:p>
            <a:r>
              <a:rPr lang="en-GB"/>
              <a:t>Apologies! This has not been completed yet due to a recent family crisis.</a:t>
            </a:r>
            <a:endParaRPr lang="en-SE"/>
          </a:p>
        </p:txBody>
      </p:sp>
      <p:sp>
        <p:nvSpPr>
          <p:cNvPr id="4" name="Footer Placeholder 3">
            <a:extLst>
              <a:ext uri="{FF2B5EF4-FFF2-40B4-BE49-F238E27FC236}">
                <a16:creationId xmlns:a16="http://schemas.microsoft.com/office/drawing/2014/main" id="{C124A35A-ECCF-EC3A-71FC-23BCB174E147}"/>
              </a:ext>
            </a:extLst>
          </p:cNvPr>
          <p:cNvSpPr>
            <a:spLocks noGrp="1"/>
          </p:cNvSpPr>
          <p:nvPr>
            <p:ph type="ftr" sz="quarter" idx="11"/>
          </p:nvPr>
        </p:nvSpPr>
        <p:spPr>
          <a:xfrm>
            <a:off x="849746" y="4767264"/>
            <a:ext cx="5862480" cy="273844"/>
          </a:xfrm>
        </p:spPr>
        <p:txBody>
          <a:bodyPr/>
          <a:lstStyle/>
          <a:p>
            <a:r>
              <a:rPr lang="sv-SE"/>
              <a:t>RISE — Research Institutes of Sweden – Magnus Johansson, PhD – magnus.p.johansson@ri.se</a:t>
            </a:r>
          </a:p>
        </p:txBody>
      </p:sp>
      <p:sp>
        <p:nvSpPr>
          <p:cNvPr id="5" name="Picture Placeholder 4">
            <a:extLst>
              <a:ext uri="{FF2B5EF4-FFF2-40B4-BE49-F238E27FC236}">
                <a16:creationId xmlns:a16="http://schemas.microsoft.com/office/drawing/2014/main" id="{A7112ABF-05DA-2451-56FD-7F3534AFB50A}"/>
              </a:ext>
            </a:extLst>
          </p:cNvPr>
          <p:cNvSpPr>
            <a:spLocks noGrp="1"/>
          </p:cNvSpPr>
          <p:nvPr>
            <p:ph type="pic" sz="quarter" idx="17"/>
          </p:nvPr>
        </p:nvSpPr>
        <p:spPr/>
        <p:txBody>
          <a:bodyPr/>
          <a:lstStyle/>
          <a:p>
            <a:endParaRPr lang="en-SE"/>
          </a:p>
        </p:txBody>
      </p:sp>
    </p:spTree>
    <p:extLst>
      <p:ext uri="{BB962C8B-B14F-4D97-AF65-F5344CB8AC3E}">
        <p14:creationId xmlns:p14="http://schemas.microsoft.com/office/powerpoint/2010/main" val="215946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D1EFE-C269-A78E-D377-B29B8F841801}"/>
              </a:ext>
            </a:extLst>
          </p:cNvPr>
          <p:cNvSpPr>
            <a:spLocks noGrp="1"/>
          </p:cNvSpPr>
          <p:nvPr>
            <p:ph type="title"/>
          </p:nvPr>
        </p:nvSpPr>
        <p:spPr>
          <a:xfrm>
            <a:off x="1016000" y="476250"/>
            <a:ext cx="7112000" cy="857250"/>
          </a:xfrm>
        </p:spPr>
        <p:txBody>
          <a:bodyPr/>
          <a:lstStyle/>
          <a:p>
            <a:r>
              <a:rPr lang="en-SE"/>
              <a:t>Practical consequences?</a:t>
            </a:r>
          </a:p>
        </p:txBody>
      </p:sp>
      <p:sp>
        <p:nvSpPr>
          <p:cNvPr id="3" name="Content Placeholder 2">
            <a:extLst>
              <a:ext uri="{FF2B5EF4-FFF2-40B4-BE49-F238E27FC236}">
                <a16:creationId xmlns:a16="http://schemas.microsoft.com/office/drawing/2014/main" id="{FC52F3AE-32EC-D04E-2706-DCB7E684BEAE}"/>
              </a:ext>
            </a:extLst>
          </p:cNvPr>
          <p:cNvSpPr>
            <a:spLocks noGrp="1"/>
          </p:cNvSpPr>
          <p:nvPr>
            <p:ph idx="1"/>
          </p:nvPr>
        </p:nvSpPr>
        <p:spPr>
          <a:xfrm>
            <a:off x="1016000" y="1194352"/>
            <a:ext cx="7112000" cy="2476500"/>
          </a:xfrm>
        </p:spPr>
        <p:txBody>
          <a:bodyPr/>
          <a:lstStyle/>
          <a:p>
            <a:r>
              <a:rPr lang="en-SE"/>
              <a:t>Simulated longitudinal data, 3 time points, 2 groups of n = 100. Both groups have a theta mean value at time 1 at -0.6 logits</a:t>
            </a:r>
          </a:p>
          <a:p>
            <a:r>
              <a:rPr lang="en-SE"/>
              <a:t>Improvement in “intervention group” = 0.6 logits per time unit</a:t>
            </a:r>
          </a:p>
          <a:p>
            <a:r>
              <a:rPr lang="en-SE"/>
              <a:t>Improvement in “control group” = 0.2 logits per time unit</a:t>
            </a:r>
          </a:p>
          <a:p>
            <a:r>
              <a:rPr lang="en-SE"/>
              <a:t>Intra-cluster correlation (ICC) for ID (individual) = 0.5</a:t>
            </a:r>
          </a:p>
          <a:p>
            <a:r>
              <a:rPr lang="en-SE" b="1"/>
              <a:t>Linear Mixed Model with random intercepts and slopes for ID</a:t>
            </a:r>
          </a:p>
          <a:p>
            <a:pPr lvl="1"/>
            <a:r>
              <a:rPr lang="en-SE"/>
              <a:t>3 models, comparing estimated thetas (based on item parameters from input, eRm and TAM)</a:t>
            </a:r>
          </a:p>
          <a:p>
            <a:endParaRPr lang="en-SE"/>
          </a:p>
        </p:txBody>
      </p:sp>
      <p:sp>
        <p:nvSpPr>
          <p:cNvPr id="5" name="Picture Placeholder 4">
            <a:extLst>
              <a:ext uri="{FF2B5EF4-FFF2-40B4-BE49-F238E27FC236}">
                <a16:creationId xmlns:a16="http://schemas.microsoft.com/office/drawing/2014/main" id="{2CC97FE8-BD7B-0135-58F4-0B890FBA42F7}"/>
              </a:ext>
            </a:extLst>
          </p:cNvPr>
          <p:cNvSpPr>
            <a:spLocks noGrp="1"/>
          </p:cNvSpPr>
          <p:nvPr>
            <p:ph type="pic" sz="quarter" idx="17"/>
          </p:nvPr>
        </p:nvSpPr>
        <p:spPr/>
        <p:txBody>
          <a:bodyPr/>
          <a:lstStyle/>
          <a:p>
            <a:endParaRPr lang="en-SE"/>
          </a:p>
        </p:txBody>
      </p:sp>
      <p:sp>
        <p:nvSpPr>
          <p:cNvPr id="4" name="Footer Placeholder 3">
            <a:extLst>
              <a:ext uri="{FF2B5EF4-FFF2-40B4-BE49-F238E27FC236}">
                <a16:creationId xmlns:a16="http://schemas.microsoft.com/office/drawing/2014/main" id="{008413FF-8D1D-6786-4381-CEA1CC6AAFF6}"/>
              </a:ext>
            </a:extLst>
          </p:cNvPr>
          <p:cNvSpPr txBox="1">
            <a:spLocks/>
          </p:cNvSpPr>
          <p:nvPr/>
        </p:nvSpPr>
        <p:spPr>
          <a:xfrm>
            <a:off x="843071" y="4816078"/>
            <a:ext cx="5862480" cy="273844"/>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chemeClr val="bg1"/>
                </a:solidFill>
                <a:latin typeface="Roboto Mono"/>
                <a:ea typeface="Roboto Mono" pitchFamily="2" charset="0"/>
                <a:cs typeface="Roboto Mon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RISE — Research Institutes of Sweden – Magnus Johansson, PhD – magnus.p.johansson@ri.se</a:t>
            </a:r>
          </a:p>
        </p:txBody>
      </p:sp>
    </p:spTree>
    <p:extLst>
      <p:ext uri="{BB962C8B-B14F-4D97-AF65-F5344CB8AC3E}">
        <p14:creationId xmlns:p14="http://schemas.microsoft.com/office/powerpoint/2010/main" val="1675850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B0C3BB-F516-F66B-B1FF-853C67DD451D}"/>
              </a:ext>
            </a:extLst>
          </p:cNvPr>
          <p:cNvSpPr txBox="1"/>
          <p:nvPr/>
        </p:nvSpPr>
        <p:spPr>
          <a:xfrm>
            <a:off x="0" y="0"/>
            <a:ext cx="4908716" cy="830997"/>
          </a:xfrm>
          <a:prstGeom prst="rect">
            <a:avLst/>
          </a:prstGeom>
          <a:solidFill>
            <a:schemeClr val="accent6"/>
          </a:solidFill>
        </p:spPr>
        <p:txBody>
          <a:bodyPr wrap="none" rtlCol="0">
            <a:spAutoFit/>
          </a:bodyPr>
          <a:lstStyle/>
          <a:p>
            <a:r>
              <a:rPr lang="en-SE" sz="1600" i="1">
                <a:latin typeface="Atkinson Hyperlegible" pitchFamily="2" charset="77"/>
              </a:rPr>
              <a:t>library(lme4)</a:t>
            </a:r>
          </a:p>
          <a:p>
            <a:r>
              <a:rPr lang="en-GB" sz="1600">
                <a:latin typeface="Atkinson Hyperlegible" pitchFamily="2" charset="77"/>
              </a:rPr>
              <a:t>lmer(</a:t>
            </a:r>
            <a:r>
              <a:rPr lang="en-GB" sz="1600" b="1">
                <a:latin typeface="Atkinson Hyperlegible" pitchFamily="2" charset="77"/>
              </a:rPr>
              <a:t>input_thetas ~ time * group + (1 + time | id)</a:t>
            </a:r>
            <a:r>
              <a:rPr lang="en-GB" sz="1600">
                <a:latin typeface="Atkinson Hyperlegible" pitchFamily="2" charset="77"/>
              </a:rPr>
              <a:t>,</a:t>
            </a:r>
          </a:p>
          <a:p>
            <a:r>
              <a:rPr lang="en-GB" sz="1600">
                <a:latin typeface="Atkinson Hyperlegible" pitchFamily="2" charset="77"/>
              </a:rPr>
              <a:t>     data = d_long)</a:t>
            </a:r>
            <a:endParaRPr lang="en-SE" sz="1600">
              <a:latin typeface="Atkinson Hyperlegible" pitchFamily="2" charset="77"/>
            </a:endParaRPr>
          </a:p>
        </p:txBody>
      </p:sp>
      <p:pic>
        <p:nvPicPr>
          <p:cNvPr id="5" name="Picture 4">
            <a:extLst>
              <a:ext uri="{FF2B5EF4-FFF2-40B4-BE49-F238E27FC236}">
                <a16:creationId xmlns:a16="http://schemas.microsoft.com/office/drawing/2014/main" id="{11201E01-6A32-7139-ECE5-E2E85EAA602A}"/>
              </a:ext>
            </a:extLst>
          </p:cNvPr>
          <p:cNvPicPr>
            <a:picLocks noChangeAspect="1"/>
          </p:cNvPicPr>
          <p:nvPr/>
        </p:nvPicPr>
        <p:blipFill>
          <a:blip r:embed="rId2"/>
          <a:srcRect/>
          <a:stretch/>
        </p:blipFill>
        <p:spPr>
          <a:xfrm>
            <a:off x="4750903" y="854979"/>
            <a:ext cx="4344878" cy="3307639"/>
          </a:xfrm>
          <a:prstGeom prst="rect">
            <a:avLst/>
          </a:prstGeom>
        </p:spPr>
      </p:pic>
      <p:pic>
        <p:nvPicPr>
          <p:cNvPr id="6" name="Picture 5">
            <a:extLst>
              <a:ext uri="{FF2B5EF4-FFF2-40B4-BE49-F238E27FC236}">
                <a16:creationId xmlns:a16="http://schemas.microsoft.com/office/drawing/2014/main" id="{8C4CDA1F-A73E-398F-76FC-185F6863E332}"/>
              </a:ext>
            </a:extLst>
          </p:cNvPr>
          <p:cNvPicPr>
            <a:picLocks noChangeAspect="1"/>
          </p:cNvPicPr>
          <p:nvPr/>
        </p:nvPicPr>
        <p:blipFill>
          <a:blip r:embed="rId3"/>
          <a:stretch>
            <a:fillRect/>
          </a:stretch>
        </p:blipFill>
        <p:spPr>
          <a:xfrm>
            <a:off x="-3045" y="1796375"/>
            <a:ext cx="4694314" cy="3274238"/>
          </a:xfrm>
          <a:prstGeom prst="rect">
            <a:avLst/>
          </a:prstGeom>
        </p:spPr>
      </p:pic>
    </p:spTree>
    <p:extLst>
      <p:ext uri="{BB962C8B-B14F-4D97-AF65-F5344CB8AC3E}">
        <p14:creationId xmlns:p14="http://schemas.microsoft.com/office/powerpoint/2010/main" val="34911067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935880-798F-1415-B19B-3682DCE5DB19}"/>
              </a:ext>
            </a:extLst>
          </p:cNvPr>
          <p:cNvPicPr>
            <a:picLocks noChangeAspect="1"/>
          </p:cNvPicPr>
          <p:nvPr/>
        </p:nvPicPr>
        <p:blipFill>
          <a:blip r:embed="rId2"/>
          <a:srcRect/>
          <a:stretch/>
        </p:blipFill>
        <p:spPr>
          <a:xfrm>
            <a:off x="1181762" y="4473"/>
            <a:ext cx="6780475" cy="5134554"/>
          </a:xfrm>
          <a:prstGeom prst="rect">
            <a:avLst/>
          </a:prstGeom>
        </p:spPr>
      </p:pic>
    </p:spTree>
    <p:extLst>
      <p:ext uri="{BB962C8B-B14F-4D97-AF65-F5344CB8AC3E}">
        <p14:creationId xmlns:p14="http://schemas.microsoft.com/office/powerpoint/2010/main" val="763202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83E24-1FCB-49E5-AD3C-BB1803443161}"/>
              </a:ext>
            </a:extLst>
          </p:cNvPr>
          <p:cNvPicPr>
            <a:picLocks noChangeAspect="1"/>
          </p:cNvPicPr>
          <p:nvPr/>
        </p:nvPicPr>
        <p:blipFill>
          <a:blip r:embed="rId2"/>
          <a:srcRect/>
          <a:stretch/>
        </p:blipFill>
        <p:spPr>
          <a:xfrm>
            <a:off x="1189057" y="9996"/>
            <a:ext cx="6765886" cy="5123507"/>
          </a:xfrm>
          <a:prstGeom prst="rect">
            <a:avLst/>
          </a:prstGeom>
        </p:spPr>
      </p:pic>
    </p:spTree>
    <p:extLst>
      <p:ext uri="{BB962C8B-B14F-4D97-AF65-F5344CB8AC3E}">
        <p14:creationId xmlns:p14="http://schemas.microsoft.com/office/powerpoint/2010/main" val="3875224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F8234B-3765-00A6-A396-94D5196B949B}"/>
              </a:ext>
            </a:extLst>
          </p:cNvPr>
          <p:cNvPicPr>
            <a:picLocks noChangeAspect="1"/>
          </p:cNvPicPr>
          <p:nvPr/>
        </p:nvPicPr>
        <p:blipFill>
          <a:blip r:embed="rId2"/>
          <a:srcRect/>
          <a:stretch/>
        </p:blipFill>
        <p:spPr>
          <a:xfrm>
            <a:off x="1187648" y="0"/>
            <a:ext cx="6768703" cy="5143500"/>
          </a:xfrm>
          <a:prstGeom prst="rect">
            <a:avLst/>
          </a:prstGeom>
        </p:spPr>
      </p:pic>
    </p:spTree>
    <p:extLst>
      <p:ext uri="{BB962C8B-B14F-4D97-AF65-F5344CB8AC3E}">
        <p14:creationId xmlns:p14="http://schemas.microsoft.com/office/powerpoint/2010/main" val="816453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816D5E-61E8-2AF7-B7A8-009655197F5E}"/>
              </a:ext>
            </a:extLst>
          </p:cNvPr>
          <p:cNvPicPr>
            <a:picLocks noChangeAspect="1"/>
          </p:cNvPicPr>
          <p:nvPr/>
        </p:nvPicPr>
        <p:blipFill>
          <a:blip r:embed="rId2"/>
          <a:stretch>
            <a:fillRect/>
          </a:stretch>
        </p:blipFill>
        <p:spPr>
          <a:xfrm>
            <a:off x="0" y="0"/>
            <a:ext cx="3363502" cy="5143500"/>
          </a:xfrm>
          <a:prstGeom prst="rect">
            <a:avLst/>
          </a:prstGeom>
        </p:spPr>
      </p:pic>
      <p:pic>
        <p:nvPicPr>
          <p:cNvPr id="6" name="Picture 5">
            <a:extLst>
              <a:ext uri="{FF2B5EF4-FFF2-40B4-BE49-F238E27FC236}">
                <a16:creationId xmlns:a16="http://schemas.microsoft.com/office/drawing/2014/main" id="{67A7A460-7D2B-15E6-4145-C9B26B4B33E9}"/>
              </a:ext>
            </a:extLst>
          </p:cNvPr>
          <p:cNvPicPr>
            <a:picLocks noChangeAspect="1"/>
          </p:cNvPicPr>
          <p:nvPr/>
        </p:nvPicPr>
        <p:blipFill>
          <a:blip r:embed="rId3"/>
          <a:stretch>
            <a:fillRect/>
          </a:stretch>
        </p:blipFill>
        <p:spPr>
          <a:xfrm>
            <a:off x="4325728" y="0"/>
            <a:ext cx="4044126" cy="5143500"/>
          </a:xfrm>
          <a:prstGeom prst="rect">
            <a:avLst/>
          </a:prstGeom>
        </p:spPr>
      </p:pic>
      <p:sp>
        <p:nvSpPr>
          <p:cNvPr id="7" name="Rounded Rectangle 6">
            <a:extLst>
              <a:ext uri="{FF2B5EF4-FFF2-40B4-BE49-F238E27FC236}">
                <a16:creationId xmlns:a16="http://schemas.microsoft.com/office/drawing/2014/main" id="{2C05F721-6A74-C640-8912-3ED6F3ECC8DA}"/>
              </a:ext>
            </a:extLst>
          </p:cNvPr>
          <p:cNvSpPr/>
          <p:nvPr/>
        </p:nvSpPr>
        <p:spPr>
          <a:xfrm>
            <a:off x="4273065" y="2120347"/>
            <a:ext cx="3014869" cy="636105"/>
          </a:xfrm>
          <a:prstGeom prst="round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8" name="Rounded Rectangle 7">
            <a:extLst>
              <a:ext uri="{FF2B5EF4-FFF2-40B4-BE49-F238E27FC236}">
                <a16:creationId xmlns:a16="http://schemas.microsoft.com/office/drawing/2014/main" id="{A6B5425F-8AA2-4D10-D8C4-0ABF45B0C3D0}"/>
              </a:ext>
            </a:extLst>
          </p:cNvPr>
          <p:cNvSpPr/>
          <p:nvPr/>
        </p:nvSpPr>
        <p:spPr>
          <a:xfrm>
            <a:off x="0" y="3849757"/>
            <a:ext cx="3363502" cy="1293743"/>
          </a:xfrm>
          <a:prstGeom prst="roundRect">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32576014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42BFD09E-3702-E541-99C7-E195CF184C53}"/>
              </a:ext>
            </a:extLst>
          </p:cNvPr>
          <p:cNvSpPr txBox="1">
            <a:spLocks/>
          </p:cNvSpPr>
          <p:nvPr/>
        </p:nvSpPr>
        <p:spPr>
          <a:xfrm>
            <a:off x="3384550" y="771526"/>
            <a:ext cx="2413000" cy="3600449"/>
          </a:xfrm>
          <a:prstGeom prst="rect">
            <a:avLst/>
          </a:prstGeom>
        </p:spPr>
        <p:txBody>
          <a:bodyPr vert="horz" lIns="0" tIns="0" rIns="0" bIns="254000" rtlCol="0" anchor="ctr" anchorCtr="0">
            <a:normAutofit/>
          </a:bodyPr>
          <a:lstStyle>
            <a:lvl1pPr marL="0" indent="0" algn="l" defTabSz="457200" rtl="0" eaLnBrk="1" latinLnBrk="0" hangingPunct="1">
              <a:lnSpc>
                <a:spcPct val="120000"/>
              </a:lnSpc>
              <a:spcBef>
                <a:spcPts val="0"/>
              </a:spcBef>
              <a:spcAft>
                <a:spcPts val="800"/>
              </a:spcAft>
              <a:buFont typeface="Arial"/>
              <a:buNone/>
              <a:defRPr sz="1400" b="1" kern="1200">
                <a:solidFill>
                  <a:schemeClr val="tx1"/>
                </a:solidFill>
                <a:latin typeface="Roboto Mono"/>
                <a:ea typeface="+mn-ea"/>
                <a:cs typeface="Roboto Mono"/>
              </a:defRPr>
            </a:lvl1pPr>
            <a:lvl2pPr marL="0" indent="0" algn="l" defTabSz="457200" rtl="0" eaLnBrk="1" latinLnBrk="0" hangingPunct="1">
              <a:lnSpc>
                <a:spcPct val="120000"/>
              </a:lnSpc>
              <a:spcBef>
                <a:spcPts val="0"/>
              </a:spcBef>
              <a:buFont typeface="Arial"/>
              <a:buNone/>
              <a:defRPr sz="1100" kern="1200">
                <a:solidFill>
                  <a:schemeClr val="tx1"/>
                </a:solidFill>
                <a:latin typeface="Roboto Mono"/>
                <a:ea typeface="+mn-ea"/>
                <a:cs typeface="Roboto Mono"/>
              </a:defRPr>
            </a:lvl2pPr>
            <a:lvl3pPr marL="0" indent="0" algn="l" defTabSz="457200" rtl="0" eaLnBrk="1" latinLnBrk="0" hangingPunct="1">
              <a:lnSpc>
                <a:spcPct val="120000"/>
              </a:lnSpc>
              <a:spcBef>
                <a:spcPts val="0"/>
              </a:spcBef>
              <a:buFont typeface="Arial"/>
              <a:buNone/>
              <a:defRPr sz="900" kern="1200">
                <a:solidFill>
                  <a:schemeClr val="tx1"/>
                </a:solidFill>
                <a:latin typeface="Roboto Mono"/>
                <a:ea typeface="+mn-ea"/>
                <a:cs typeface="Roboto Mono"/>
              </a:defRPr>
            </a:lvl3pPr>
            <a:lvl4pPr marL="0" indent="0" algn="l" defTabSz="457200" rtl="0" eaLnBrk="1" latinLnBrk="0" hangingPunct="1">
              <a:lnSpc>
                <a:spcPct val="120000"/>
              </a:lnSpc>
              <a:spcBef>
                <a:spcPts val="0"/>
              </a:spcBef>
              <a:buFont typeface="Arial"/>
              <a:buNone/>
              <a:defRPr sz="800" kern="1200">
                <a:solidFill>
                  <a:schemeClr val="tx1"/>
                </a:solidFill>
                <a:latin typeface="Roboto Mono"/>
                <a:ea typeface="+mn-ea"/>
                <a:cs typeface="Roboto Mono"/>
              </a:defRPr>
            </a:lvl4pPr>
            <a:lvl5pPr marL="0" indent="0" algn="l" defTabSz="457200" rtl="0" eaLnBrk="1" latinLnBrk="0" hangingPunct="1">
              <a:lnSpc>
                <a:spcPct val="120000"/>
              </a:lnSpc>
              <a:spcBef>
                <a:spcPts val="0"/>
              </a:spcBef>
              <a:buFont typeface="Arial"/>
              <a:buNone/>
              <a:defRPr sz="600" kern="1200">
                <a:solidFill>
                  <a:schemeClr val="tx1"/>
                </a:solidFill>
                <a:latin typeface="Roboto Mono"/>
                <a:ea typeface="+mn-ea"/>
                <a:cs typeface="Roboto Mon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20000"/>
              </a:lnSpc>
              <a:spcBef>
                <a:spcPts val="0"/>
              </a:spcBef>
              <a:spcAft>
                <a:spcPts val="800"/>
              </a:spcAft>
              <a:buClrTx/>
              <a:buSzTx/>
              <a:buFont typeface="Arial"/>
              <a:buNone/>
              <a:tabLst/>
              <a:defRPr/>
            </a:pPr>
            <a:r>
              <a:rPr kumimoji="0" lang="sv-SE" sz="1400" b="1" i="0" u="none" strike="noStrike" kern="1200" cap="none" spc="0" normalizeH="0" baseline="0" noProof="0" dirty="0">
                <a:ln>
                  <a:noFill/>
                </a:ln>
                <a:solidFill>
                  <a:srgbClr val="000000"/>
                </a:solidFill>
                <a:effectLst/>
                <a:uLnTx/>
                <a:uFillTx/>
                <a:latin typeface="Roboto Mono"/>
                <a:ea typeface="+mn-ea"/>
              </a:rPr>
              <a:t>Magnus Johansson</a:t>
            </a:r>
          </a:p>
          <a:p>
            <a:pPr marL="0" marR="0" lvl="1" indent="0" algn="ctr" defTabSz="457200" rtl="0" eaLnBrk="1" fontAlgn="auto" latinLnBrk="0" hangingPunct="1">
              <a:lnSpc>
                <a:spcPct val="120000"/>
              </a:lnSpc>
              <a:spcBef>
                <a:spcPts val="0"/>
              </a:spcBef>
              <a:spcAft>
                <a:spcPts val="0"/>
              </a:spcAft>
              <a:buClrTx/>
              <a:buSzTx/>
              <a:buFont typeface="Arial"/>
              <a:buNone/>
              <a:tabLst/>
              <a:defRPr/>
            </a:pPr>
            <a:r>
              <a:rPr kumimoji="0" lang="sv-SE" sz="1100" b="0" i="0" u="none" strike="noStrike" kern="1200" cap="none" spc="0" normalizeH="0" baseline="0" noProof="0" dirty="0" err="1">
                <a:ln>
                  <a:noFill/>
                </a:ln>
                <a:solidFill>
                  <a:srgbClr val="000000"/>
                </a:solidFill>
                <a:effectLst/>
                <a:uLnTx/>
                <a:uFillTx/>
                <a:latin typeface="Roboto Mono"/>
                <a:ea typeface="+mn-ea"/>
              </a:rPr>
              <a:t>magnus.p.johansson@ri.se</a:t>
            </a:r>
            <a:endParaRPr kumimoji="0" lang="sv-SE" sz="1100" b="0" i="0" u="none" strike="noStrike" kern="1200" cap="none" spc="0" normalizeH="0" baseline="0" noProof="0" dirty="0">
              <a:ln>
                <a:noFill/>
              </a:ln>
              <a:solidFill>
                <a:srgbClr val="000000"/>
              </a:solidFill>
              <a:effectLst/>
              <a:uLnTx/>
              <a:uFillTx/>
              <a:latin typeface="Roboto Mono"/>
              <a:ea typeface="+mn-ea"/>
            </a:endParaRPr>
          </a:p>
        </p:txBody>
      </p:sp>
    </p:spTree>
    <p:extLst>
      <p:ext uri="{BB962C8B-B14F-4D97-AF65-F5344CB8AC3E}">
        <p14:creationId xmlns:p14="http://schemas.microsoft.com/office/powerpoint/2010/main" val="334015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E69D-006B-2FF6-DCA1-7487BDD9B171}"/>
              </a:ext>
            </a:extLst>
          </p:cNvPr>
          <p:cNvSpPr>
            <a:spLocks noGrp="1"/>
          </p:cNvSpPr>
          <p:nvPr>
            <p:ph type="title"/>
          </p:nvPr>
        </p:nvSpPr>
        <p:spPr/>
        <p:txBody>
          <a:bodyPr/>
          <a:lstStyle/>
          <a:p>
            <a:r>
              <a:rPr lang="en-SE"/>
              <a:t>Results</a:t>
            </a:r>
          </a:p>
        </p:txBody>
      </p:sp>
      <p:sp>
        <p:nvSpPr>
          <p:cNvPr id="3" name="Content Placeholder 2">
            <a:extLst>
              <a:ext uri="{FF2B5EF4-FFF2-40B4-BE49-F238E27FC236}">
                <a16:creationId xmlns:a16="http://schemas.microsoft.com/office/drawing/2014/main" id="{D91410E0-9F49-3E8A-44A0-24D30BC9177A}"/>
              </a:ext>
            </a:extLst>
          </p:cNvPr>
          <p:cNvSpPr>
            <a:spLocks noGrp="1"/>
          </p:cNvSpPr>
          <p:nvPr>
            <p:ph idx="1"/>
          </p:nvPr>
        </p:nvSpPr>
        <p:spPr/>
        <p:txBody>
          <a:bodyPr/>
          <a:lstStyle/>
          <a:p>
            <a:r>
              <a:rPr lang="en-SE"/>
              <a:t>TAM has systematic bias in estimating item threshold locations in polytomous data </a:t>
            </a:r>
            <a:r>
              <a:rPr lang="en-SE" sz="1200"/>
              <a:t>(3-5 response categories, 9 items, n = 20*thresholds)</a:t>
            </a:r>
          </a:p>
          <a:p>
            <a:pPr lvl="1"/>
            <a:r>
              <a:rPr lang="en-SE"/>
              <a:t>inflates estimates increasingly as distance from middle threshold increases</a:t>
            </a:r>
          </a:p>
          <a:p>
            <a:pPr lvl="1"/>
            <a:r>
              <a:rPr lang="en-SE"/>
              <a:t>results in biased theta estimates (person ability/score/measure)</a:t>
            </a:r>
          </a:p>
        </p:txBody>
      </p:sp>
      <p:sp>
        <p:nvSpPr>
          <p:cNvPr id="5" name="Picture Placeholder 4">
            <a:extLst>
              <a:ext uri="{FF2B5EF4-FFF2-40B4-BE49-F238E27FC236}">
                <a16:creationId xmlns:a16="http://schemas.microsoft.com/office/drawing/2014/main" id="{A7112ABF-05DA-2451-56FD-7F3534AFB50A}"/>
              </a:ext>
            </a:extLst>
          </p:cNvPr>
          <p:cNvSpPr>
            <a:spLocks noGrp="1"/>
          </p:cNvSpPr>
          <p:nvPr>
            <p:ph type="pic" sz="quarter" idx="17"/>
          </p:nvPr>
        </p:nvSpPr>
        <p:spPr/>
        <p:txBody>
          <a:bodyPr/>
          <a:lstStyle/>
          <a:p>
            <a:endParaRPr lang="en-SE"/>
          </a:p>
        </p:txBody>
      </p:sp>
      <p:sp>
        <p:nvSpPr>
          <p:cNvPr id="6" name="Footer Placeholder 3">
            <a:extLst>
              <a:ext uri="{FF2B5EF4-FFF2-40B4-BE49-F238E27FC236}">
                <a16:creationId xmlns:a16="http://schemas.microsoft.com/office/drawing/2014/main" id="{173DFCEB-95C9-BAE1-2BB7-C8AD894D1361}"/>
              </a:ext>
            </a:extLst>
          </p:cNvPr>
          <p:cNvSpPr>
            <a:spLocks noGrp="1"/>
          </p:cNvSpPr>
          <p:nvPr>
            <p:ph type="ftr" sz="quarter" idx="11"/>
          </p:nvPr>
        </p:nvSpPr>
        <p:spPr>
          <a:xfrm>
            <a:off x="849746" y="4767264"/>
            <a:ext cx="5862480" cy="273844"/>
          </a:xfrm>
        </p:spPr>
        <p:txBody>
          <a:bodyPr/>
          <a:lstStyle/>
          <a:p>
            <a:r>
              <a:rPr lang="sv-SE"/>
              <a:t>RISE — Research Institutes of Sweden – Magnus Johansson, PhD – magnus.p.johansson@ri.se</a:t>
            </a:r>
          </a:p>
        </p:txBody>
      </p:sp>
    </p:spTree>
    <p:extLst>
      <p:ext uri="{BB962C8B-B14F-4D97-AF65-F5344CB8AC3E}">
        <p14:creationId xmlns:p14="http://schemas.microsoft.com/office/powerpoint/2010/main" val="2459225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003220E9-89F9-770E-596C-CDCDA723D664}"/>
              </a:ext>
            </a:extLst>
          </p:cNvPr>
          <p:cNvPicPr>
            <a:picLocks noChangeAspect="1"/>
          </p:cNvPicPr>
          <p:nvPr/>
        </p:nvPicPr>
        <p:blipFill>
          <a:blip r:embed="rId2"/>
          <a:stretch>
            <a:fillRect/>
          </a:stretch>
        </p:blipFill>
        <p:spPr>
          <a:xfrm>
            <a:off x="1280643" y="0"/>
            <a:ext cx="6582714" cy="5143500"/>
          </a:xfrm>
          <a:prstGeom prst="rect">
            <a:avLst/>
          </a:prstGeom>
        </p:spPr>
      </p:pic>
      <p:sp>
        <p:nvSpPr>
          <p:cNvPr id="4" name="Rectangle 3">
            <a:extLst>
              <a:ext uri="{FF2B5EF4-FFF2-40B4-BE49-F238E27FC236}">
                <a16:creationId xmlns:a16="http://schemas.microsoft.com/office/drawing/2014/main" id="{EC5FEC96-8D4E-FFAD-7BB7-81632B2FB3E0}"/>
              </a:ext>
            </a:extLst>
          </p:cNvPr>
          <p:cNvSpPr/>
          <p:nvPr/>
        </p:nvSpPr>
        <p:spPr>
          <a:xfrm>
            <a:off x="3559126" y="159025"/>
            <a:ext cx="1827883" cy="160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5" name="Rectangle 4">
            <a:extLst>
              <a:ext uri="{FF2B5EF4-FFF2-40B4-BE49-F238E27FC236}">
                <a16:creationId xmlns:a16="http://schemas.microsoft.com/office/drawing/2014/main" id="{AE34CE73-207B-DF85-A63C-249E2EF39403}"/>
              </a:ext>
            </a:extLst>
          </p:cNvPr>
          <p:cNvSpPr/>
          <p:nvPr/>
        </p:nvSpPr>
        <p:spPr>
          <a:xfrm>
            <a:off x="4631635" y="397565"/>
            <a:ext cx="3332922" cy="44262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
        <p:nvSpPr>
          <p:cNvPr id="6" name="TextBox 5">
            <a:extLst>
              <a:ext uri="{FF2B5EF4-FFF2-40B4-BE49-F238E27FC236}">
                <a16:creationId xmlns:a16="http://schemas.microsoft.com/office/drawing/2014/main" id="{4509FE8E-A135-1BDE-E382-FC6117426684}"/>
              </a:ext>
            </a:extLst>
          </p:cNvPr>
          <p:cNvSpPr txBox="1"/>
          <p:nvPr/>
        </p:nvSpPr>
        <p:spPr>
          <a:xfrm>
            <a:off x="239973" y="873996"/>
            <a:ext cx="1040670" cy="523220"/>
          </a:xfrm>
          <a:prstGeom prst="rect">
            <a:avLst/>
          </a:prstGeom>
          <a:noFill/>
        </p:spPr>
        <p:txBody>
          <a:bodyPr wrap="none" rtlCol="0">
            <a:spAutoFit/>
          </a:bodyPr>
          <a:lstStyle/>
          <a:p>
            <a:r>
              <a:rPr lang="en-SE" sz="1400"/>
              <a:t>3 response</a:t>
            </a:r>
          </a:p>
          <a:p>
            <a:r>
              <a:rPr lang="en-SE" sz="1400"/>
              <a:t>categories</a:t>
            </a:r>
          </a:p>
        </p:txBody>
      </p:sp>
      <p:sp>
        <p:nvSpPr>
          <p:cNvPr id="7" name="TextBox 6">
            <a:extLst>
              <a:ext uri="{FF2B5EF4-FFF2-40B4-BE49-F238E27FC236}">
                <a16:creationId xmlns:a16="http://schemas.microsoft.com/office/drawing/2014/main" id="{4EDD3A28-CF5A-8286-9A62-846B14CF28E1}"/>
              </a:ext>
            </a:extLst>
          </p:cNvPr>
          <p:cNvSpPr txBox="1"/>
          <p:nvPr/>
        </p:nvSpPr>
        <p:spPr>
          <a:xfrm>
            <a:off x="239973" y="2349068"/>
            <a:ext cx="1040670" cy="523220"/>
          </a:xfrm>
          <a:prstGeom prst="rect">
            <a:avLst/>
          </a:prstGeom>
          <a:noFill/>
        </p:spPr>
        <p:txBody>
          <a:bodyPr wrap="none" rtlCol="0">
            <a:spAutoFit/>
          </a:bodyPr>
          <a:lstStyle/>
          <a:p>
            <a:r>
              <a:rPr lang="en-SE" sz="1400"/>
              <a:t>4 response</a:t>
            </a:r>
          </a:p>
          <a:p>
            <a:r>
              <a:rPr lang="en-SE" sz="1400"/>
              <a:t>categories</a:t>
            </a:r>
          </a:p>
        </p:txBody>
      </p:sp>
      <p:sp>
        <p:nvSpPr>
          <p:cNvPr id="8" name="TextBox 7">
            <a:extLst>
              <a:ext uri="{FF2B5EF4-FFF2-40B4-BE49-F238E27FC236}">
                <a16:creationId xmlns:a16="http://schemas.microsoft.com/office/drawing/2014/main" id="{25F5D9B6-6177-9C75-035E-6299031E38F9}"/>
              </a:ext>
            </a:extLst>
          </p:cNvPr>
          <p:cNvSpPr txBox="1"/>
          <p:nvPr/>
        </p:nvSpPr>
        <p:spPr>
          <a:xfrm>
            <a:off x="239973" y="3746284"/>
            <a:ext cx="1040670" cy="523220"/>
          </a:xfrm>
          <a:prstGeom prst="rect">
            <a:avLst/>
          </a:prstGeom>
          <a:noFill/>
        </p:spPr>
        <p:txBody>
          <a:bodyPr wrap="none" rtlCol="0">
            <a:spAutoFit/>
          </a:bodyPr>
          <a:lstStyle/>
          <a:p>
            <a:r>
              <a:rPr lang="en-SE" sz="1400"/>
              <a:t>5 response</a:t>
            </a:r>
          </a:p>
          <a:p>
            <a:r>
              <a:rPr lang="en-SE" sz="1400"/>
              <a:t>categories</a:t>
            </a:r>
          </a:p>
        </p:txBody>
      </p:sp>
      <p:sp>
        <p:nvSpPr>
          <p:cNvPr id="9" name="TextBox 8">
            <a:extLst>
              <a:ext uri="{FF2B5EF4-FFF2-40B4-BE49-F238E27FC236}">
                <a16:creationId xmlns:a16="http://schemas.microsoft.com/office/drawing/2014/main" id="{DCA0AB6C-74DA-1E03-FEDC-7D95DD4C86E1}"/>
              </a:ext>
            </a:extLst>
          </p:cNvPr>
          <p:cNvSpPr txBox="1"/>
          <p:nvPr/>
        </p:nvSpPr>
        <p:spPr>
          <a:xfrm>
            <a:off x="2187375" y="4803885"/>
            <a:ext cx="1923925" cy="276999"/>
          </a:xfrm>
          <a:prstGeom prst="rect">
            <a:avLst/>
          </a:prstGeom>
          <a:noFill/>
        </p:spPr>
        <p:txBody>
          <a:bodyPr wrap="none" rtlCol="0">
            <a:spAutoFit/>
          </a:bodyPr>
          <a:lstStyle/>
          <a:p>
            <a:r>
              <a:rPr lang="en-SE" sz="1200"/>
              <a:t>Item threshold estimation</a:t>
            </a:r>
          </a:p>
        </p:txBody>
      </p:sp>
      <p:sp>
        <p:nvSpPr>
          <p:cNvPr id="10" name="TextBox 9">
            <a:extLst>
              <a:ext uri="{FF2B5EF4-FFF2-40B4-BE49-F238E27FC236}">
                <a16:creationId xmlns:a16="http://schemas.microsoft.com/office/drawing/2014/main" id="{DCB10391-5787-6965-D065-B4EDBCA4A51B}"/>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
        <p:nvSpPr>
          <p:cNvPr id="2" name="Rectangle 1">
            <a:extLst>
              <a:ext uri="{FF2B5EF4-FFF2-40B4-BE49-F238E27FC236}">
                <a16:creationId xmlns:a16="http://schemas.microsoft.com/office/drawing/2014/main" id="{66C00D40-97B9-0EB6-6AC8-AE49F25BAB40}"/>
              </a:ext>
            </a:extLst>
          </p:cNvPr>
          <p:cNvSpPr/>
          <p:nvPr/>
        </p:nvSpPr>
        <p:spPr>
          <a:xfrm>
            <a:off x="5128742" y="4764576"/>
            <a:ext cx="1827883" cy="1606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07502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003220E9-89F9-770E-596C-CDCDA723D664}"/>
              </a:ext>
            </a:extLst>
          </p:cNvPr>
          <p:cNvPicPr>
            <a:picLocks noChangeAspect="1"/>
          </p:cNvPicPr>
          <p:nvPr/>
        </p:nvPicPr>
        <p:blipFill>
          <a:blip r:embed="rId2"/>
          <a:stretch>
            <a:fillRect/>
          </a:stretch>
        </p:blipFill>
        <p:spPr>
          <a:xfrm>
            <a:off x="1280643" y="0"/>
            <a:ext cx="6582714" cy="5143500"/>
          </a:xfrm>
          <a:prstGeom prst="rect">
            <a:avLst/>
          </a:prstGeom>
        </p:spPr>
      </p:pic>
      <p:sp>
        <p:nvSpPr>
          <p:cNvPr id="2" name="TextBox 1">
            <a:extLst>
              <a:ext uri="{FF2B5EF4-FFF2-40B4-BE49-F238E27FC236}">
                <a16:creationId xmlns:a16="http://schemas.microsoft.com/office/drawing/2014/main" id="{8DBB3640-4A47-BF08-1A33-28DDF0BF05FD}"/>
              </a:ext>
            </a:extLst>
          </p:cNvPr>
          <p:cNvSpPr txBox="1"/>
          <p:nvPr/>
        </p:nvSpPr>
        <p:spPr>
          <a:xfrm>
            <a:off x="239973" y="873996"/>
            <a:ext cx="1040670" cy="523220"/>
          </a:xfrm>
          <a:prstGeom prst="rect">
            <a:avLst/>
          </a:prstGeom>
          <a:noFill/>
        </p:spPr>
        <p:txBody>
          <a:bodyPr wrap="none" rtlCol="0">
            <a:spAutoFit/>
          </a:bodyPr>
          <a:lstStyle/>
          <a:p>
            <a:r>
              <a:rPr lang="en-SE" sz="1400"/>
              <a:t>3 response</a:t>
            </a:r>
          </a:p>
          <a:p>
            <a:r>
              <a:rPr lang="en-SE" sz="1400"/>
              <a:t>categories</a:t>
            </a:r>
          </a:p>
        </p:txBody>
      </p:sp>
      <p:sp>
        <p:nvSpPr>
          <p:cNvPr id="4" name="TextBox 3">
            <a:extLst>
              <a:ext uri="{FF2B5EF4-FFF2-40B4-BE49-F238E27FC236}">
                <a16:creationId xmlns:a16="http://schemas.microsoft.com/office/drawing/2014/main" id="{FF2A40D3-F8DB-A370-D476-3FCCB7435394}"/>
              </a:ext>
            </a:extLst>
          </p:cNvPr>
          <p:cNvSpPr txBox="1"/>
          <p:nvPr/>
        </p:nvSpPr>
        <p:spPr>
          <a:xfrm>
            <a:off x="239973" y="2349068"/>
            <a:ext cx="1040670" cy="523220"/>
          </a:xfrm>
          <a:prstGeom prst="rect">
            <a:avLst/>
          </a:prstGeom>
          <a:noFill/>
        </p:spPr>
        <p:txBody>
          <a:bodyPr wrap="none" rtlCol="0">
            <a:spAutoFit/>
          </a:bodyPr>
          <a:lstStyle/>
          <a:p>
            <a:r>
              <a:rPr lang="en-SE" sz="1400"/>
              <a:t>4 response</a:t>
            </a:r>
          </a:p>
          <a:p>
            <a:r>
              <a:rPr lang="en-SE" sz="1400"/>
              <a:t>categories</a:t>
            </a:r>
          </a:p>
        </p:txBody>
      </p:sp>
      <p:sp>
        <p:nvSpPr>
          <p:cNvPr id="5" name="TextBox 4">
            <a:extLst>
              <a:ext uri="{FF2B5EF4-FFF2-40B4-BE49-F238E27FC236}">
                <a16:creationId xmlns:a16="http://schemas.microsoft.com/office/drawing/2014/main" id="{560CFA67-A19E-E38D-CDD2-C92F233A67C5}"/>
              </a:ext>
            </a:extLst>
          </p:cNvPr>
          <p:cNvSpPr txBox="1"/>
          <p:nvPr/>
        </p:nvSpPr>
        <p:spPr>
          <a:xfrm>
            <a:off x="239973" y="3746284"/>
            <a:ext cx="1040670" cy="523220"/>
          </a:xfrm>
          <a:prstGeom prst="rect">
            <a:avLst/>
          </a:prstGeom>
          <a:noFill/>
        </p:spPr>
        <p:txBody>
          <a:bodyPr wrap="none" rtlCol="0">
            <a:spAutoFit/>
          </a:bodyPr>
          <a:lstStyle/>
          <a:p>
            <a:r>
              <a:rPr lang="en-SE" sz="1400"/>
              <a:t>5 response</a:t>
            </a:r>
          </a:p>
          <a:p>
            <a:r>
              <a:rPr lang="en-SE" sz="1400"/>
              <a:t>categories</a:t>
            </a:r>
          </a:p>
        </p:txBody>
      </p:sp>
      <p:sp>
        <p:nvSpPr>
          <p:cNvPr id="6" name="TextBox 5">
            <a:extLst>
              <a:ext uri="{FF2B5EF4-FFF2-40B4-BE49-F238E27FC236}">
                <a16:creationId xmlns:a16="http://schemas.microsoft.com/office/drawing/2014/main" id="{EDEF0BB7-CB48-CA55-2EF6-3B067CF41C50}"/>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615571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8F352-39D2-E913-A9EB-D09E9DC92024}"/>
              </a:ext>
            </a:extLst>
          </p:cNvPr>
          <p:cNvSpPr>
            <a:spLocks noGrp="1"/>
          </p:cNvSpPr>
          <p:nvPr>
            <p:ph type="title"/>
          </p:nvPr>
        </p:nvSpPr>
        <p:spPr>
          <a:xfrm>
            <a:off x="1016000" y="551543"/>
            <a:ext cx="7112000" cy="857250"/>
          </a:xfrm>
        </p:spPr>
        <p:txBody>
          <a:bodyPr/>
          <a:lstStyle/>
          <a:p>
            <a:r>
              <a:rPr lang="en-SE"/>
              <a:t>Background</a:t>
            </a:r>
          </a:p>
        </p:txBody>
      </p:sp>
      <p:sp>
        <p:nvSpPr>
          <p:cNvPr id="3" name="Content Placeholder 2">
            <a:extLst>
              <a:ext uri="{FF2B5EF4-FFF2-40B4-BE49-F238E27FC236}">
                <a16:creationId xmlns:a16="http://schemas.microsoft.com/office/drawing/2014/main" id="{E46DB0A5-48F0-757E-4205-2FC7BA04C68C}"/>
              </a:ext>
            </a:extLst>
          </p:cNvPr>
          <p:cNvSpPr>
            <a:spLocks noGrp="1"/>
          </p:cNvSpPr>
          <p:nvPr>
            <p:ph idx="1"/>
          </p:nvPr>
        </p:nvSpPr>
        <p:spPr>
          <a:xfrm>
            <a:off x="1016000" y="1333500"/>
            <a:ext cx="7112000" cy="2476500"/>
          </a:xfrm>
        </p:spPr>
        <p:txBody>
          <a:bodyPr/>
          <a:lstStyle/>
          <a:p>
            <a:r>
              <a:rPr lang="en-SE"/>
              <a:t>Linacre (2022) claimed that eRm was not suitable for Rasch PCM, based on a vaguely described analysis, recommending TAM instead</a:t>
            </a:r>
          </a:p>
          <a:p>
            <a:r>
              <a:rPr lang="en-SE"/>
              <a:t>My first simulation study focused on average item locations, which produced results that were difficult to understand</a:t>
            </a:r>
          </a:p>
          <a:p>
            <a:pPr lvl="1"/>
            <a:r>
              <a:rPr lang="en-SE"/>
              <a:t>particularly the relationship between apparent bias in estimation of thresholds and estimated thetas</a:t>
            </a:r>
          </a:p>
          <a:p>
            <a:r>
              <a:rPr lang="en-SE"/>
              <a:t>I started over, picking things apart and building the simulation study step by step in greater detail</a:t>
            </a:r>
          </a:p>
        </p:txBody>
      </p:sp>
      <p:sp>
        <p:nvSpPr>
          <p:cNvPr id="5" name="Picture Placeholder 4">
            <a:extLst>
              <a:ext uri="{FF2B5EF4-FFF2-40B4-BE49-F238E27FC236}">
                <a16:creationId xmlns:a16="http://schemas.microsoft.com/office/drawing/2014/main" id="{0F3CE1EF-D8E8-DCEA-1A49-5FB1FC25D314}"/>
              </a:ext>
            </a:extLst>
          </p:cNvPr>
          <p:cNvSpPr>
            <a:spLocks noGrp="1"/>
          </p:cNvSpPr>
          <p:nvPr>
            <p:ph type="pic" sz="quarter" idx="17"/>
          </p:nvPr>
        </p:nvSpPr>
        <p:spPr/>
        <p:txBody>
          <a:bodyPr/>
          <a:lstStyle/>
          <a:p>
            <a:endParaRPr lang="en-SE"/>
          </a:p>
        </p:txBody>
      </p:sp>
      <p:sp>
        <p:nvSpPr>
          <p:cNvPr id="4" name="Footer Placeholder 3">
            <a:extLst>
              <a:ext uri="{FF2B5EF4-FFF2-40B4-BE49-F238E27FC236}">
                <a16:creationId xmlns:a16="http://schemas.microsoft.com/office/drawing/2014/main" id="{6AD46D77-54EF-64B2-12B6-7D0FE9101958}"/>
              </a:ext>
            </a:extLst>
          </p:cNvPr>
          <p:cNvSpPr>
            <a:spLocks noGrp="1"/>
          </p:cNvSpPr>
          <p:nvPr>
            <p:ph type="ftr" sz="quarter" idx="11"/>
          </p:nvPr>
        </p:nvSpPr>
        <p:spPr>
          <a:xfrm>
            <a:off x="1640760" y="4695247"/>
            <a:ext cx="5862480" cy="273844"/>
          </a:xfrm>
        </p:spPr>
        <p:txBody>
          <a:bodyPr/>
          <a:lstStyle/>
          <a:p>
            <a:r>
              <a:rPr lang="sv-SE">
                <a:solidFill>
                  <a:schemeClr val="bg1">
                    <a:lumMod val="95000"/>
                  </a:schemeClr>
                </a:solidFill>
              </a:rPr>
              <a:t>Linacre, J. M. (2022). R Statistics: Survey and review of packages for the estimation of Rasch models. International Journal of Medical Education, 13, 171–175. </a:t>
            </a:r>
            <a:r>
              <a:rPr lang="sv-SE">
                <a:hlinkClick r:id="rId2"/>
              </a:rPr>
              <a:t>https://doi.org/10.5116/ijme.629d.d88f</a:t>
            </a:r>
            <a:r>
              <a:rPr lang="sv-SE"/>
              <a:t> </a:t>
            </a:r>
          </a:p>
        </p:txBody>
      </p:sp>
      <p:sp>
        <p:nvSpPr>
          <p:cNvPr id="6" name="TextBox 5">
            <a:extLst>
              <a:ext uri="{FF2B5EF4-FFF2-40B4-BE49-F238E27FC236}">
                <a16:creationId xmlns:a16="http://schemas.microsoft.com/office/drawing/2014/main" id="{CBB9EC30-F86A-2230-B352-BCB06B616684}"/>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1437793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13EE6-7BDD-E8F2-D740-D7DFFAB3DCDE}"/>
              </a:ext>
            </a:extLst>
          </p:cNvPr>
          <p:cNvSpPr>
            <a:spLocks noGrp="1"/>
          </p:cNvSpPr>
          <p:nvPr>
            <p:ph type="title"/>
          </p:nvPr>
        </p:nvSpPr>
        <p:spPr/>
        <p:txBody>
          <a:bodyPr/>
          <a:lstStyle/>
          <a:p>
            <a:r>
              <a:rPr lang="en-SE"/>
              <a:t>Step 1</a:t>
            </a:r>
          </a:p>
        </p:txBody>
      </p:sp>
      <p:sp>
        <p:nvSpPr>
          <p:cNvPr id="3" name="Content Placeholder 2">
            <a:extLst>
              <a:ext uri="{FF2B5EF4-FFF2-40B4-BE49-F238E27FC236}">
                <a16:creationId xmlns:a16="http://schemas.microsoft.com/office/drawing/2014/main" id="{A33DA604-2A34-2CE1-ADCE-8AC23A171D23}"/>
              </a:ext>
            </a:extLst>
          </p:cNvPr>
          <p:cNvSpPr>
            <a:spLocks noGrp="1"/>
          </p:cNvSpPr>
          <p:nvPr>
            <p:ph idx="1"/>
          </p:nvPr>
        </p:nvSpPr>
        <p:spPr/>
        <p:txBody>
          <a:bodyPr/>
          <a:lstStyle/>
          <a:p>
            <a:r>
              <a:rPr lang="en-SE"/>
              <a:t>One simulated dataset, n = 1200 (good targeting)</a:t>
            </a:r>
          </a:p>
          <a:p>
            <a:r>
              <a:rPr lang="en-SE"/>
              <a:t>9 items, each with 4 response categories</a:t>
            </a:r>
          </a:p>
          <a:p>
            <a:endParaRPr lang="en-SE"/>
          </a:p>
        </p:txBody>
      </p:sp>
      <p:sp>
        <p:nvSpPr>
          <p:cNvPr id="4" name="Footer Placeholder 3">
            <a:extLst>
              <a:ext uri="{FF2B5EF4-FFF2-40B4-BE49-F238E27FC236}">
                <a16:creationId xmlns:a16="http://schemas.microsoft.com/office/drawing/2014/main" id="{E5CA214D-3C89-832B-9C91-1E620A8A5584}"/>
              </a:ext>
            </a:extLst>
          </p:cNvPr>
          <p:cNvSpPr>
            <a:spLocks noGrp="1"/>
          </p:cNvSpPr>
          <p:nvPr>
            <p:ph type="ftr" sz="quarter" idx="11"/>
          </p:nvPr>
        </p:nvSpPr>
        <p:spPr/>
        <p:txBody>
          <a:bodyPr/>
          <a:lstStyle/>
          <a:p>
            <a:r>
              <a:rPr lang="sv-SE"/>
              <a:t>RISE — Research Institutes of Sweden</a:t>
            </a:r>
          </a:p>
        </p:txBody>
      </p:sp>
      <p:sp>
        <p:nvSpPr>
          <p:cNvPr id="5" name="Picture Placeholder 4">
            <a:extLst>
              <a:ext uri="{FF2B5EF4-FFF2-40B4-BE49-F238E27FC236}">
                <a16:creationId xmlns:a16="http://schemas.microsoft.com/office/drawing/2014/main" id="{592BE22D-C91A-4835-F30F-9A5C522D9951}"/>
              </a:ext>
            </a:extLst>
          </p:cNvPr>
          <p:cNvSpPr>
            <a:spLocks noGrp="1"/>
          </p:cNvSpPr>
          <p:nvPr>
            <p:ph type="pic" sz="quarter" idx="17"/>
          </p:nvPr>
        </p:nvSpPr>
        <p:spPr/>
        <p:txBody>
          <a:bodyPr/>
          <a:lstStyle/>
          <a:p>
            <a:endParaRPr lang="en-SE"/>
          </a:p>
        </p:txBody>
      </p:sp>
      <p:sp>
        <p:nvSpPr>
          <p:cNvPr id="6" name="Footer Placeholder 3">
            <a:extLst>
              <a:ext uri="{FF2B5EF4-FFF2-40B4-BE49-F238E27FC236}">
                <a16:creationId xmlns:a16="http://schemas.microsoft.com/office/drawing/2014/main" id="{199B44CF-93CB-AA26-A873-F32B6462FC8D}"/>
              </a:ext>
            </a:extLst>
          </p:cNvPr>
          <p:cNvSpPr txBox="1">
            <a:spLocks/>
          </p:cNvSpPr>
          <p:nvPr/>
        </p:nvSpPr>
        <p:spPr>
          <a:xfrm>
            <a:off x="849746" y="4767264"/>
            <a:ext cx="5862480" cy="273844"/>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chemeClr val="bg1"/>
                </a:solidFill>
                <a:latin typeface="Roboto Mono"/>
                <a:ea typeface="Roboto Mono" pitchFamily="2" charset="0"/>
                <a:cs typeface="Roboto Mono"/>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sv-SE"/>
              <a:t>RISE — Research Institutes of Sweden – Magnus Johansson, PhD – magnus.p.johansson@ri.se</a:t>
            </a:r>
          </a:p>
        </p:txBody>
      </p:sp>
    </p:spTree>
    <p:extLst>
      <p:ext uri="{BB962C8B-B14F-4D97-AF65-F5344CB8AC3E}">
        <p14:creationId xmlns:p14="http://schemas.microsoft.com/office/powerpoint/2010/main" val="4276269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E489-5AEB-2B90-8528-1370048E4489}"/>
              </a:ext>
            </a:extLst>
          </p:cNvPr>
          <p:cNvSpPr>
            <a:spLocks noGrp="1"/>
          </p:cNvSpPr>
          <p:nvPr>
            <p:ph type="title"/>
          </p:nvPr>
        </p:nvSpPr>
        <p:spPr>
          <a:xfrm>
            <a:off x="1016000" y="453293"/>
            <a:ext cx="7112000" cy="857250"/>
          </a:xfrm>
        </p:spPr>
        <p:txBody>
          <a:bodyPr/>
          <a:lstStyle/>
          <a:p>
            <a:r>
              <a:rPr lang="en-SE"/>
              <a:t>The simulation process</a:t>
            </a:r>
          </a:p>
        </p:txBody>
      </p:sp>
      <p:sp>
        <p:nvSpPr>
          <p:cNvPr id="3" name="Content Placeholder 2">
            <a:extLst>
              <a:ext uri="{FF2B5EF4-FFF2-40B4-BE49-F238E27FC236}">
                <a16:creationId xmlns:a16="http://schemas.microsoft.com/office/drawing/2014/main" id="{41ACD5A5-70CA-DBF0-26F6-89E55FD887C9}"/>
              </a:ext>
            </a:extLst>
          </p:cNvPr>
          <p:cNvSpPr>
            <a:spLocks noGrp="1"/>
          </p:cNvSpPr>
          <p:nvPr>
            <p:ph idx="1"/>
          </p:nvPr>
        </p:nvSpPr>
        <p:spPr>
          <a:xfrm>
            <a:off x="1016000" y="1206465"/>
            <a:ext cx="7112000" cy="2476500"/>
          </a:xfrm>
        </p:spPr>
        <p:txBody>
          <a:bodyPr/>
          <a:lstStyle/>
          <a:p>
            <a:pPr>
              <a:buFont typeface="+mj-lt"/>
              <a:buAutoNum type="arabicPeriod"/>
            </a:pPr>
            <a:r>
              <a:rPr lang="en-SE"/>
              <a:t>Generate distribution of person locations, “input thetas”</a:t>
            </a:r>
          </a:p>
          <a:p>
            <a:pPr>
              <a:buFont typeface="+mj-lt"/>
              <a:buAutoNum type="arabicPeriod"/>
            </a:pPr>
            <a:r>
              <a:rPr lang="en-SE"/>
              <a:t>Use the generated distribution with a set of pre-defined item threshold parameters to simulate item responses</a:t>
            </a:r>
          </a:p>
          <a:p>
            <a:pPr>
              <a:buFont typeface="+mj-lt"/>
              <a:buAutoNum type="arabicPeriod"/>
            </a:pPr>
            <a:r>
              <a:rPr lang="en-SE"/>
              <a:t>Estimate!</a:t>
            </a:r>
          </a:p>
          <a:p>
            <a:pPr lvl="1"/>
            <a:r>
              <a:rPr lang="en-SE"/>
              <a:t>item threshold locations</a:t>
            </a:r>
          </a:p>
          <a:p>
            <a:pPr lvl="1"/>
            <a:r>
              <a:rPr lang="en-SE"/>
              <a:t>thetas/person locations</a:t>
            </a:r>
          </a:p>
          <a:p>
            <a:pPr lvl="2"/>
            <a:r>
              <a:rPr lang="en-SE" sz="1800"/>
              <a:t>using either estimated thresholds, or the item thresholds used to simulate the response data</a:t>
            </a:r>
          </a:p>
        </p:txBody>
      </p:sp>
      <p:sp>
        <p:nvSpPr>
          <p:cNvPr id="5" name="Footer Placeholder 3">
            <a:extLst>
              <a:ext uri="{FF2B5EF4-FFF2-40B4-BE49-F238E27FC236}">
                <a16:creationId xmlns:a16="http://schemas.microsoft.com/office/drawing/2014/main" id="{68C99F47-E601-88A8-735A-0E50B08F9A59}"/>
              </a:ext>
            </a:extLst>
          </p:cNvPr>
          <p:cNvSpPr>
            <a:spLocks noGrp="1"/>
          </p:cNvSpPr>
          <p:nvPr>
            <p:ph type="ftr" sz="quarter" idx="11"/>
          </p:nvPr>
        </p:nvSpPr>
        <p:spPr>
          <a:xfrm>
            <a:off x="849746" y="4767264"/>
            <a:ext cx="5862480" cy="273844"/>
          </a:xfrm>
        </p:spPr>
        <p:txBody>
          <a:bodyPr/>
          <a:lstStyle/>
          <a:p>
            <a:r>
              <a:rPr lang="sv-SE"/>
              <a:t>RISE — Research Institutes of Sweden – Magnus Johansson, PhD – magnus.p.johansson@ri.se</a:t>
            </a:r>
          </a:p>
        </p:txBody>
      </p:sp>
    </p:spTree>
    <p:extLst>
      <p:ext uri="{BB962C8B-B14F-4D97-AF65-F5344CB8AC3E}">
        <p14:creationId xmlns:p14="http://schemas.microsoft.com/office/powerpoint/2010/main" val="3003451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E1EA150-EE08-DF4B-4BAD-54880A27AC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309" y="0"/>
            <a:ext cx="3513432" cy="2509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62644DE-1BAA-6035-1B86-9B9E19DF7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309" y="2571750"/>
            <a:ext cx="3513432" cy="2509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6E144C-30B2-0C79-0435-AE365BE428CE}"/>
              </a:ext>
            </a:extLst>
          </p:cNvPr>
          <p:cNvSpPr txBox="1"/>
          <p:nvPr/>
        </p:nvSpPr>
        <p:spPr>
          <a:xfrm>
            <a:off x="467212" y="660770"/>
            <a:ext cx="2698175" cy="646331"/>
          </a:xfrm>
          <a:prstGeom prst="rect">
            <a:avLst/>
          </a:prstGeom>
          <a:noFill/>
        </p:spPr>
        <p:txBody>
          <a:bodyPr wrap="none" rtlCol="0">
            <a:spAutoFit/>
          </a:bodyPr>
          <a:lstStyle/>
          <a:p>
            <a:r>
              <a:rPr lang="en-SE"/>
              <a:t>Distribution of simulated</a:t>
            </a:r>
          </a:p>
          <a:p>
            <a:r>
              <a:rPr lang="en-SE"/>
              <a:t>person locations</a:t>
            </a:r>
          </a:p>
        </p:txBody>
      </p:sp>
      <p:sp>
        <p:nvSpPr>
          <p:cNvPr id="3" name="TextBox 2">
            <a:extLst>
              <a:ext uri="{FF2B5EF4-FFF2-40B4-BE49-F238E27FC236}">
                <a16:creationId xmlns:a16="http://schemas.microsoft.com/office/drawing/2014/main" id="{9EA9A569-48A5-411B-3C98-B68AD0EB4861}"/>
              </a:ext>
            </a:extLst>
          </p:cNvPr>
          <p:cNvSpPr txBox="1"/>
          <p:nvPr/>
        </p:nvSpPr>
        <p:spPr>
          <a:xfrm>
            <a:off x="467212" y="2868901"/>
            <a:ext cx="2861681" cy="646331"/>
          </a:xfrm>
          <a:prstGeom prst="rect">
            <a:avLst/>
          </a:prstGeom>
          <a:noFill/>
        </p:spPr>
        <p:txBody>
          <a:bodyPr wrap="none" rtlCol="0">
            <a:spAutoFit/>
          </a:bodyPr>
          <a:lstStyle/>
          <a:p>
            <a:r>
              <a:rPr lang="en-SE"/>
              <a:t>Distributions of estimated </a:t>
            </a:r>
          </a:p>
          <a:p>
            <a:r>
              <a:rPr lang="en-SE"/>
              <a:t>person locations</a:t>
            </a:r>
          </a:p>
        </p:txBody>
      </p:sp>
      <p:sp>
        <p:nvSpPr>
          <p:cNvPr id="4" name="TextBox 3">
            <a:extLst>
              <a:ext uri="{FF2B5EF4-FFF2-40B4-BE49-F238E27FC236}">
                <a16:creationId xmlns:a16="http://schemas.microsoft.com/office/drawing/2014/main" id="{2285D93E-65F7-630F-410E-6B29DB0BF7EA}"/>
              </a:ext>
            </a:extLst>
          </p:cNvPr>
          <p:cNvSpPr txBox="1"/>
          <p:nvPr/>
        </p:nvSpPr>
        <p:spPr>
          <a:xfrm>
            <a:off x="-64640" y="4973162"/>
            <a:ext cx="1649896" cy="215444"/>
          </a:xfrm>
          <a:prstGeom prst="rect">
            <a:avLst/>
          </a:prstGeom>
          <a:noFill/>
        </p:spPr>
        <p:txBody>
          <a:bodyPr wrap="square">
            <a:spAutoFit/>
          </a:bodyPr>
          <a:lstStyle/>
          <a:p>
            <a:r>
              <a:rPr lang="sv-SE" sz="800">
                <a:latin typeface="Roboto Mono" pitchFamily="2" charset="0"/>
                <a:ea typeface="Roboto Mono" pitchFamily="2" charset="0"/>
              </a:rPr>
              <a:t>magnus.p.johansson@ri.se</a:t>
            </a:r>
            <a:endParaRPr lang="en-SE" sz="800">
              <a:latin typeface="Roboto Mono" pitchFamily="2" charset="0"/>
              <a:ea typeface="Roboto Mono" pitchFamily="2" charset="0"/>
            </a:endParaRPr>
          </a:p>
        </p:txBody>
      </p:sp>
    </p:spTree>
    <p:extLst>
      <p:ext uri="{BB962C8B-B14F-4D97-AF65-F5344CB8AC3E}">
        <p14:creationId xmlns:p14="http://schemas.microsoft.com/office/powerpoint/2010/main" val="12775075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RISE">
  <a:themeElements>
    <a:clrScheme name="RISE">
      <a:dk1>
        <a:srgbClr val="000000"/>
      </a:dk1>
      <a:lt1>
        <a:sysClr val="window" lastClr="FFFFFF"/>
      </a:lt1>
      <a:dk2>
        <a:srgbClr val="000000"/>
      </a:dk2>
      <a:lt2>
        <a:srgbClr val="FFFFFF"/>
      </a:lt2>
      <a:accent1>
        <a:srgbClr val="008B94"/>
      </a:accent1>
      <a:accent2>
        <a:srgbClr val="DF2351"/>
      </a:accent2>
      <a:accent3>
        <a:srgbClr val="FFE200"/>
      </a:accent3>
      <a:accent4>
        <a:srgbClr val="E6F2EC"/>
      </a:accent4>
      <a:accent5>
        <a:srgbClr val="FBE2D8"/>
      </a:accent5>
      <a:accent6>
        <a:srgbClr val="FFF5D4"/>
      </a:accent6>
      <a:hlink>
        <a:srgbClr val="000000"/>
      </a:hlink>
      <a:folHlink>
        <a:srgbClr val="000000"/>
      </a:folHlink>
    </a:clrScheme>
    <a:fontScheme name="RISE">
      <a:majorFont>
        <a:latin typeface="Code Pro Bold"/>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BE977A0-11BF-1846-AED5-9DE6CFF8AB1C}" vid="{4E4210FB-C123-844B-B9D9-7E120DD496ED}"/>
    </a:ext>
  </a:extLst>
</a:theme>
</file>

<file path=ppt/theme/theme2.xml><?xml version="1.0" encoding="utf-8"?>
<a:theme xmlns:a="http://schemas.openxmlformats.org/drawingml/2006/main" name="1_RISE">
  <a:themeElements>
    <a:clrScheme name="RISE">
      <a:dk1>
        <a:srgbClr val="000000"/>
      </a:dk1>
      <a:lt1>
        <a:sysClr val="window" lastClr="FFFFFF"/>
      </a:lt1>
      <a:dk2>
        <a:srgbClr val="000000"/>
      </a:dk2>
      <a:lt2>
        <a:srgbClr val="FFFFFF"/>
      </a:lt2>
      <a:accent1>
        <a:srgbClr val="009BA5"/>
      </a:accent1>
      <a:accent2>
        <a:srgbClr val="E83C63"/>
      </a:accent2>
      <a:accent3>
        <a:srgbClr val="FFE500"/>
      </a:accent3>
      <a:accent4>
        <a:srgbClr val="EBF5F0"/>
      </a:accent4>
      <a:accent5>
        <a:srgbClr val="FDE8DF"/>
      </a:accent5>
      <a:accent6>
        <a:srgbClr val="FFF7DD"/>
      </a:accent6>
      <a:hlink>
        <a:srgbClr val="000000"/>
      </a:hlink>
      <a:folHlink>
        <a:srgbClr val="000000"/>
      </a:folHlink>
    </a:clrScheme>
    <a:fontScheme name="RISE">
      <a:majorFont>
        <a:latin typeface="Code Pro Bold"/>
        <a:ea typeface=""/>
        <a:cs typeface=""/>
      </a:majorFont>
      <a:minorFont>
        <a:latin typeface="Lat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9BE977A0-11BF-1846-AED5-9DE6CFF8AB1C}" vid="{1DBCF69D-6275-8B4A-9DBF-ABB38A60E36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20B05628DD90F343B95C9D1C89C99C4B" ma:contentTypeVersion="12" ma:contentTypeDescription="Skapa ett nytt dokument." ma:contentTypeScope="" ma:versionID="ead696023ed5bfff6f6503f17288b9cf">
  <xsd:schema xmlns:xsd="http://www.w3.org/2001/XMLSchema" xmlns:xs="http://www.w3.org/2001/XMLSchema" xmlns:p="http://schemas.microsoft.com/office/2006/metadata/properties" xmlns:ns2="a76ce180-2d51-494a-9b1b-9e32d4aa5aa4" xmlns:ns3="c86a56ac-90ea-4fd1-bee6-6887419cb2f7" targetNamespace="http://schemas.microsoft.com/office/2006/metadata/properties" ma:root="true" ma:fieldsID="5b0a2bdbd723e43f47b647c386a335a5" ns2:_="" ns3:_="">
    <xsd:import namespace="a76ce180-2d51-494a-9b1b-9e32d4aa5aa4"/>
    <xsd:import namespace="c86a56ac-90ea-4fd1-bee6-6887419cb2f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6ce180-2d51-494a-9b1b-9e32d4aa5a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86a56ac-90ea-4fd1-bee6-6887419cb2f7" elementFormDefault="qualified">
    <xsd:import namespace="http://schemas.microsoft.com/office/2006/documentManagement/types"/>
    <xsd:import namespace="http://schemas.microsoft.com/office/infopath/2007/PartnerControls"/>
    <xsd:element name="SharedWithUsers" ma:index="10"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at med informa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dcmitype/"/>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c86a56ac-90ea-4fd1-bee6-6887419cb2f7"/>
    <ds:schemaRef ds:uri="a76ce180-2d51-494a-9b1b-9e32d4aa5aa4"/>
    <ds:schemaRef ds:uri="http://www.w3.org/XML/1998/namespace"/>
  </ds:schemaRefs>
</ds:datastoreItem>
</file>

<file path=customXml/itemProps2.xml><?xml version="1.0" encoding="utf-8"?>
<ds:datastoreItem xmlns:ds="http://schemas.openxmlformats.org/officeDocument/2006/customXml" ds:itemID="{4B6DAF2C-839D-4E99-BC0D-5117A0A734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6ce180-2d51-494a-9b1b-9e32d4aa5aa4"/>
    <ds:schemaRef ds:uri="c86a56ac-90ea-4fd1-bee6-6887419cb2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RISE</Template>
  <TotalTime>7274</TotalTime>
  <Words>1170</Words>
  <Application>Microsoft Macintosh PowerPoint</Application>
  <PresentationFormat>On-screen Show (16:9)</PresentationFormat>
  <Paragraphs>114</Paragraphs>
  <Slides>26</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Atkinson Hyperlegible</vt:lpstr>
      <vt:lpstr>Calibri</vt:lpstr>
      <vt:lpstr>Code Pro Bold</vt:lpstr>
      <vt:lpstr>Lato</vt:lpstr>
      <vt:lpstr>Roboto Mono</vt:lpstr>
      <vt:lpstr>RISE</vt:lpstr>
      <vt:lpstr>1_RISE</vt:lpstr>
      <vt:lpstr>PowerPoint Presentation</vt:lpstr>
      <vt:lpstr>Preamble</vt:lpstr>
      <vt:lpstr>Results</vt:lpstr>
      <vt:lpstr>PowerPoint Presentation</vt:lpstr>
      <vt:lpstr>PowerPoint Presentation</vt:lpstr>
      <vt:lpstr>Background</vt:lpstr>
      <vt:lpstr>Step 1</vt:lpstr>
      <vt:lpstr>The simulation process</vt:lpstr>
      <vt:lpstr>PowerPoint Presentation</vt:lpstr>
      <vt:lpstr>PowerPoint Presentation</vt:lpstr>
      <vt:lpstr>PowerPoint Presentation</vt:lpstr>
      <vt:lpstr>PowerPoint Presentation</vt:lpstr>
      <vt:lpstr>PowerPoint Presentation</vt:lpstr>
      <vt:lpstr>Sum to zero</vt:lpstr>
      <vt:lpstr>PowerPoint Presentation</vt:lpstr>
      <vt:lpstr>The simulation study setup</vt:lpstr>
      <vt:lpstr>PowerPoint Presentation</vt:lpstr>
      <vt:lpstr>PowerPoint Presentation</vt:lpstr>
      <vt:lpstr>PowerPoint Presentation</vt:lpstr>
      <vt:lpstr>Practical consequences?</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Magnus Johansson</dc:creator>
  <cp:keywords/>
  <dc:description/>
  <cp:lastModifiedBy>Magnus Johansson</cp:lastModifiedBy>
  <cp:revision>1</cp:revision>
  <dcterms:created xsi:type="dcterms:W3CDTF">2024-06-07T07:58:33Z</dcterms:created>
  <dcterms:modified xsi:type="dcterms:W3CDTF">2024-06-13T14:37:52Z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0x01010020B05628DD90F343B95C9D1C89C99C4B</vt:lpwstr>
  </property>
  <property fmtid="{D5CDD505-2E9C-101B-9397-08002B2CF9AE}" pid="3" name="MSIP_Label_680afd86-dcf7-4483-b9eb-5af1dcd104e1_Enabled">
    <vt:lpwstr>true</vt:lpwstr>
  </property>
  <property fmtid="{D5CDD505-2E9C-101B-9397-08002B2CF9AE}" pid="4" name="MSIP_Label_680afd86-dcf7-4483-b9eb-5af1dcd104e1_SetDate">
    <vt:lpwstr>2024-06-07T07:59:53Z</vt:lpwstr>
  </property>
  <property fmtid="{D5CDD505-2E9C-101B-9397-08002B2CF9AE}" pid="5" name="MSIP_Label_680afd86-dcf7-4483-b9eb-5af1dcd104e1_Method">
    <vt:lpwstr>Standard</vt:lpwstr>
  </property>
  <property fmtid="{D5CDD505-2E9C-101B-9397-08002B2CF9AE}" pid="6" name="MSIP_Label_680afd86-dcf7-4483-b9eb-5af1dcd104e1_Name">
    <vt:lpwstr>K2 Intern</vt:lpwstr>
  </property>
  <property fmtid="{D5CDD505-2E9C-101B-9397-08002B2CF9AE}" pid="7" name="MSIP_Label_680afd86-dcf7-4483-b9eb-5af1dcd104e1_SiteId">
    <vt:lpwstr>5a9809cf-0bcb-413a-838a-09ecc40cc9e8</vt:lpwstr>
  </property>
  <property fmtid="{D5CDD505-2E9C-101B-9397-08002B2CF9AE}" pid="8" name="MSIP_Label_680afd86-dcf7-4483-b9eb-5af1dcd104e1_ActionId">
    <vt:lpwstr>1c40020a-4bd1-44c7-bdc4-b23ea4805e0b</vt:lpwstr>
  </property>
  <property fmtid="{D5CDD505-2E9C-101B-9397-08002B2CF9AE}" pid="9" name="MSIP_Label_680afd86-dcf7-4483-b9eb-5af1dcd104e1_ContentBits">
    <vt:lpwstr>0</vt:lpwstr>
  </property>
</Properties>
</file>